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5" r:id="rId5"/>
  </p:sldMasterIdLst>
  <p:notesMasterIdLst>
    <p:notesMasterId r:id="rId39"/>
  </p:notesMasterIdLst>
  <p:sldIdLst>
    <p:sldId id="258" r:id="rId6"/>
    <p:sldId id="322" r:id="rId7"/>
    <p:sldId id="325" r:id="rId8"/>
    <p:sldId id="267" r:id="rId9"/>
    <p:sldId id="266" r:id="rId10"/>
    <p:sldId id="269" r:id="rId11"/>
    <p:sldId id="272" r:id="rId12"/>
    <p:sldId id="273" r:id="rId13"/>
    <p:sldId id="274" r:id="rId14"/>
    <p:sldId id="276" r:id="rId15"/>
    <p:sldId id="279" r:id="rId16"/>
    <p:sldId id="283" r:id="rId17"/>
    <p:sldId id="281" r:id="rId18"/>
    <p:sldId id="326" r:id="rId19"/>
    <p:sldId id="282" r:id="rId20"/>
    <p:sldId id="284" r:id="rId21"/>
    <p:sldId id="287" r:id="rId22"/>
    <p:sldId id="290" r:id="rId23"/>
    <p:sldId id="263" r:id="rId24"/>
    <p:sldId id="300" r:id="rId25"/>
    <p:sldId id="297" r:id="rId26"/>
    <p:sldId id="295" r:id="rId27"/>
    <p:sldId id="296" r:id="rId28"/>
    <p:sldId id="298" r:id="rId29"/>
    <p:sldId id="307" r:id="rId30"/>
    <p:sldId id="301" r:id="rId31"/>
    <p:sldId id="329" r:id="rId32"/>
    <p:sldId id="331" r:id="rId33"/>
    <p:sldId id="311" r:id="rId34"/>
    <p:sldId id="316" r:id="rId35"/>
    <p:sldId id="318" r:id="rId36"/>
    <p:sldId id="320" r:id="rId37"/>
    <p:sldId id="321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Garland" initials="EG" lastIdx="1" clrIdx="0">
    <p:extLst>
      <p:ext uri="{19B8F6BF-5375-455C-9EA6-DF929625EA0E}">
        <p15:presenceInfo xmlns:p15="http://schemas.microsoft.com/office/powerpoint/2012/main" userId="S::emma.garland@rocksolidknowledge.com::c4c651dd-fafa-47d5-aa39-3a9b4f8a0ba2" providerId="AD"/>
      </p:ext>
    </p:extLst>
  </p:cmAuthor>
  <p:cmAuthor id="2" name="Emma Garland" initials="EG [2]" lastIdx="31" clrIdx="1">
    <p:extLst>
      <p:ext uri="{19B8F6BF-5375-455C-9EA6-DF929625EA0E}">
        <p15:presenceInfo xmlns:p15="http://schemas.microsoft.com/office/powerpoint/2012/main" userId="27f177096a42c12e" providerId="Windows Live"/>
      </p:ext>
    </p:extLst>
  </p:cmAuthor>
  <p:cmAuthor id="3" name="Emma Garland" initials="EG [3]" lastIdx="1" clrIdx="2">
    <p:extLst>
      <p:ext uri="{19B8F6BF-5375-455C-9EA6-DF929625EA0E}">
        <p15:presenceInfo xmlns:p15="http://schemas.microsoft.com/office/powerpoint/2012/main" userId="2697af6f465f52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BC8C2-02CF-402A-835C-7AABC6DC2AE7}" v="549" dt="2020-03-05T14:44:12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424" autoAdjust="0"/>
  </p:normalViewPr>
  <p:slideViewPr>
    <p:cSldViewPr snapToGrid="0">
      <p:cViewPr varScale="1">
        <p:scale>
          <a:sx n="112" d="100"/>
          <a:sy n="112" d="100"/>
        </p:scale>
        <p:origin x="21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Garland" userId="2697af6f465f52a0" providerId="LiveId" clId="{CA1BC8C2-02CF-402A-835C-7AABC6DC2AE7}"/>
    <pc:docChg chg="modSld">
      <pc:chgData name="Emma Garland" userId="2697af6f465f52a0" providerId="LiveId" clId="{CA1BC8C2-02CF-402A-835C-7AABC6DC2AE7}" dt="2020-03-10T14:38:05.199" v="2" actId="20577"/>
      <pc:docMkLst>
        <pc:docMk/>
      </pc:docMkLst>
      <pc:sldChg chg="modSp mod">
        <pc:chgData name="Emma Garland" userId="2697af6f465f52a0" providerId="LiveId" clId="{CA1BC8C2-02CF-402A-835C-7AABC6DC2AE7}" dt="2020-03-10T14:38:05.199" v="2" actId="20577"/>
        <pc:sldMkLst>
          <pc:docMk/>
          <pc:sldMk cId="235808336" sldId="321"/>
        </pc:sldMkLst>
        <pc:spChg chg="mod">
          <ac:chgData name="Emma Garland" userId="2697af6f465f52a0" providerId="LiveId" clId="{CA1BC8C2-02CF-402A-835C-7AABC6DC2AE7}" dt="2020-03-10T14:38:05.199" v="2" actId="20577"/>
          <ac:spMkLst>
            <pc:docMk/>
            <pc:sldMk cId="235808336" sldId="321"/>
            <ac:spMk id="4" creationId="{12D6AF96-C0BF-409D-A557-A7C2215F783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9EB1C-312C-4E13-BEE3-E37E66B406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DFFBE3-6F1E-4305-A306-B1A36583B2D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Language Understanding Service</a:t>
          </a:r>
          <a:endParaRPr lang="en-US" dirty="0"/>
        </a:p>
      </dgm:t>
    </dgm:pt>
    <dgm:pt modelId="{0F5ED941-EF85-49C6-B1E3-BAA4EBB4677F}" type="parTrans" cxnId="{BCAC3BAA-419E-42A6-824C-A95F038B4F14}">
      <dgm:prSet/>
      <dgm:spPr/>
      <dgm:t>
        <a:bodyPr/>
        <a:lstStyle/>
        <a:p>
          <a:endParaRPr lang="en-US"/>
        </a:p>
      </dgm:t>
    </dgm:pt>
    <dgm:pt modelId="{2E1B20C7-7DCC-4796-9156-80CC4E99BBAA}" type="sibTrans" cxnId="{BCAC3BAA-419E-42A6-824C-A95F038B4F14}">
      <dgm:prSet/>
      <dgm:spPr/>
      <dgm:t>
        <a:bodyPr/>
        <a:lstStyle/>
        <a:p>
          <a:endParaRPr lang="en-US"/>
        </a:p>
      </dgm:t>
    </dgm:pt>
    <dgm:pt modelId="{3CACD1A8-7F46-4935-810A-E6CD08D326D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Commence prototype</a:t>
          </a:r>
          <a:endParaRPr lang="en-US" dirty="0"/>
        </a:p>
      </dgm:t>
    </dgm:pt>
    <dgm:pt modelId="{033BC1A2-7B84-4231-8D73-169A651AC59C}" type="parTrans" cxnId="{43077B54-D80C-418A-A198-BC7AF471C144}">
      <dgm:prSet/>
      <dgm:spPr/>
      <dgm:t>
        <a:bodyPr/>
        <a:lstStyle/>
        <a:p>
          <a:endParaRPr lang="en-US"/>
        </a:p>
      </dgm:t>
    </dgm:pt>
    <dgm:pt modelId="{9AC67BFF-2038-4966-B456-4B152E75BB06}" type="sibTrans" cxnId="{43077B54-D80C-418A-A198-BC7AF471C144}">
      <dgm:prSet/>
      <dgm:spPr/>
      <dgm:t>
        <a:bodyPr/>
        <a:lstStyle/>
        <a:p>
          <a:endParaRPr lang="en-US"/>
        </a:p>
      </dgm:t>
    </dgm:pt>
    <dgm:pt modelId="{5BF8FF90-F71E-479F-AE16-07738CFF91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Spin up free tier</a:t>
          </a:r>
        </a:p>
      </dgm:t>
    </dgm:pt>
    <dgm:pt modelId="{EE4A40F0-C233-45C0-96B1-F2A758F1DC93}" type="parTrans" cxnId="{CF54DBBA-1707-4518-914E-1FD02B18A672}">
      <dgm:prSet/>
      <dgm:spPr/>
      <dgm:t>
        <a:bodyPr/>
        <a:lstStyle/>
        <a:p>
          <a:endParaRPr lang="en-GB"/>
        </a:p>
      </dgm:t>
    </dgm:pt>
    <dgm:pt modelId="{7B9DA838-4177-484F-91BB-2F21C4721F7D}" type="sibTrans" cxnId="{CF54DBBA-1707-4518-914E-1FD02B18A672}">
      <dgm:prSet/>
      <dgm:spPr/>
      <dgm:t>
        <a:bodyPr/>
        <a:lstStyle/>
        <a:p>
          <a:endParaRPr lang="en-GB"/>
        </a:p>
      </dgm:t>
    </dgm:pt>
    <dgm:pt modelId="{5DC6DA33-C417-4052-99D3-46E2BE88B0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Hit 30%</a:t>
          </a:r>
        </a:p>
      </dgm:t>
    </dgm:pt>
    <dgm:pt modelId="{3690C5B4-F8F7-4CFB-89CE-AEBB2469D6D1}" type="parTrans" cxnId="{C48352EC-13D4-47B6-90D2-647AC16C385A}">
      <dgm:prSet/>
      <dgm:spPr/>
      <dgm:t>
        <a:bodyPr/>
        <a:lstStyle/>
        <a:p>
          <a:endParaRPr lang="en-GB"/>
        </a:p>
      </dgm:t>
    </dgm:pt>
    <dgm:pt modelId="{70A90C8F-DE2D-42F8-B943-5373F77F7C8D}" type="sibTrans" cxnId="{C48352EC-13D4-47B6-90D2-647AC16C385A}">
      <dgm:prSet/>
      <dgm:spPr/>
      <dgm:t>
        <a:bodyPr/>
        <a:lstStyle/>
        <a:p>
          <a:endParaRPr lang="en-GB"/>
        </a:p>
      </dgm:t>
    </dgm:pt>
    <dgm:pt modelId="{0C406EEC-D523-4F6E-A98C-78A1EDF82A71}" type="pres">
      <dgm:prSet presAssocID="{88A9EB1C-312C-4E13-BEE3-E37E66B4061F}" presName="root" presStyleCnt="0">
        <dgm:presLayoutVars>
          <dgm:dir/>
          <dgm:resizeHandles val="exact"/>
        </dgm:presLayoutVars>
      </dgm:prSet>
      <dgm:spPr/>
    </dgm:pt>
    <dgm:pt modelId="{98B44FC7-9CC3-45BD-8B9A-7B4BCBA4F836}" type="pres">
      <dgm:prSet presAssocID="{02DFFBE3-6F1E-4305-A306-B1A36583B2D7}" presName="compNode" presStyleCnt="0"/>
      <dgm:spPr/>
    </dgm:pt>
    <dgm:pt modelId="{0A5FBBEC-9D95-429C-AE05-30614B1C3F67}" type="pres">
      <dgm:prSet presAssocID="{02DFFBE3-6F1E-4305-A306-B1A36583B2D7}" presName="bgRect" presStyleLbl="bgShp" presStyleIdx="0" presStyleCnt="4" custLinFactNeighborX="2195" custLinFactNeighborY="-2333"/>
      <dgm:spPr/>
    </dgm:pt>
    <dgm:pt modelId="{D2AF5FDE-38E2-41FF-8340-DB65D17ED5F3}" type="pres">
      <dgm:prSet presAssocID="{02DFFBE3-6F1E-4305-A306-B1A36583B2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1A5548F-9DEF-4061-A6F6-A3C23240DF58}" type="pres">
      <dgm:prSet presAssocID="{02DFFBE3-6F1E-4305-A306-B1A36583B2D7}" presName="spaceRect" presStyleCnt="0"/>
      <dgm:spPr/>
    </dgm:pt>
    <dgm:pt modelId="{F393828C-E27C-41F2-BA26-FB92339650A4}" type="pres">
      <dgm:prSet presAssocID="{02DFFBE3-6F1E-4305-A306-B1A36583B2D7}" presName="parTx" presStyleLbl="revTx" presStyleIdx="0" presStyleCnt="4">
        <dgm:presLayoutVars>
          <dgm:chMax val="0"/>
          <dgm:chPref val="0"/>
        </dgm:presLayoutVars>
      </dgm:prSet>
      <dgm:spPr/>
    </dgm:pt>
    <dgm:pt modelId="{64E73799-5F74-42F0-8290-2A01100AB1F9}" type="pres">
      <dgm:prSet presAssocID="{2E1B20C7-7DCC-4796-9156-80CC4E99BBAA}" presName="sibTrans" presStyleCnt="0"/>
      <dgm:spPr/>
    </dgm:pt>
    <dgm:pt modelId="{66CB73D8-4ACF-4A66-A5F7-32E5E792A0F9}" type="pres">
      <dgm:prSet presAssocID="{5BF8FF90-F71E-479F-AE16-07738CFF9133}" presName="compNode" presStyleCnt="0"/>
      <dgm:spPr/>
    </dgm:pt>
    <dgm:pt modelId="{FF9EEC81-1C3A-4AC4-921A-A2710BD4CC0B}" type="pres">
      <dgm:prSet presAssocID="{5BF8FF90-F71E-479F-AE16-07738CFF9133}" presName="bgRect" presStyleLbl="bgShp" presStyleIdx="1" presStyleCnt="4"/>
      <dgm:spPr/>
    </dgm:pt>
    <dgm:pt modelId="{653FEF5F-F541-48ED-9E74-10D33C0A134F}" type="pres">
      <dgm:prSet presAssocID="{5BF8FF90-F71E-479F-AE16-07738CFF913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78611C4-D3A4-4EB9-9ACB-6AB760073C9E}" type="pres">
      <dgm:prSet presAssocID="{5BF8FF90-F71E-479F-AE16-07738CFF9133}" presName="spaceRect" presStyleCnt="0"/>
      <dgm:spPr/>
    </dgm:pt>
    <dgm:pt modelId="{97E67E42-0332-4CEA-A675-C1836C5F0D15}" type="pres">
      <dgm:prSet presAssocID="{5BF8FF90-F71E-479F-AE16-07738CFF9133}" presName="parTx" presStyleLbl="revTx" presStyleIdx="1" presStyleCnt="4">
        <dgm:presLayoutVars>
          <dgm:chMax val="0"/>
          <dgm:chPref val="0"/>
        </dgm:presLayoutVars>
      </dgm:prSet>
      <dgm:spPr/>
    </dgm:pt>
    <dgm:pt modelId="{45C7FFD1-EEAA-4DDF-B28B-89DCC54B4A05}" type="pres">
      <dgm:prSet presAssocID="{7B9DA838-4177-484F-91BB-2F21C4721F7D}" presName="sibTrans" presStyleCnt="0"/>
      <dgm:spPr/>
    </dgm:pt>
    <dgm:pt modelId="{DB246C44-A283-4A91-93D6-FAAB4ADEC390}" type="pres">
      <dgm:prSet presAssocID="{3CACD1A8-7F46-4935-810A-E6CD08D326D0}" presName="compNode" presStyleCnt="0"/>
      <dgm:spPr/>
    </dgm:pt>
    <dgm:pt modelId="{7AE41AAB-79F9-4660-9578-1AD8A6FEE979}" type="pres">
      <dgm:prSet presAssocID="{3CACD1A8-7F46-4935-810A-E6CD08D326D0}" presName="bgRect" presStyleLbl="bgShp" presStyleIdx="2" presStyleCnt="4"/>
      <dgm:spPr/>
    </dgm:pt>
    <dgm:pt modelId="{CB7FF7A7-F617-4BB8-A100-A20387001804}" type="pres">
      <dgm:prSet presAssocID="{3CACD1A8-7F46-4935-810A-E6CD08D326D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CE8BF08-CDD8-490A-84D1-CECC59D5A5F7}" type="pres">
      <dgm:prSet presAssocID="{3CACD1A8-7F46-4935-810A-E6CD08D326D0}" presName="spaceRect" presStyleCnt="0"/>
      <dgm:spPr/>
    </dgm:pt>
    <dgm:pt modelId="{2466009E-5CE0-4932-88CA-0A1B0A482BB3}" type="pres">
      <dgm:prSet presAssocID="{3CACD1A8-7F46-4935-810A-E6CD08D326D0}" presName="parTx" presStyleLbl="revTx" presStyleIdx="2" presStyleCnt="4">
        <dgm:presLayoutVars>
          <dgm:chMax val="0"/>
          <dgm:chPref val="0"/>
        </dgm:presLayoutVars>
      </dgm:prSet>
      <dgm:spPr/>
    </dgm:pt>
    <dgm:pt modelId="{6E8E876E-55B7-43C9-A4E5-7E3832B3FAE7}" type="pres">
      <dgm:prSet presAssocID="{9AC67BFF-2038-4966-B456-4B152E75BB06}" presName="sibTrans" presStyleCnt="0"/>
      <dgm:spPr/>
    </dgm:pt>
    <dgm:pt modelId="{89FC3A2E-AA1A-4F31-8D37-41630C1013B2}" type="pres">
      <dgm:prSet presAssocID="{5DC6DA33-C417-4052-99D3-46E2BE88B0A1}" presName="compNode" presStyleCnt="0"/>
      <dgm:spPr/>
    </dgm:pt>
    <dgm:pt modelId="{30A3C859-CA0C-413D-9180-74A613C122A3}" type="pres">
      <dgm:prSet presAssocID="{5DC6DA33-C417-4052-99D3-46E2BE88B0A1}" presName="bgRect" presStyleLbl="bgShp" presStyleIdx="3" presStyleCnt="4"/>
      <dgm:spPr/>
    </dgm:pt>
    <dgm:pt modelId="{B8F8ACA5-B606-42BE-A160-16A9E49F8957}" type="pres">
      <dgm:prSet presAssocID="{5DC6DA33-C417-4052-99D3-46E2BE88B0A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C1A1C5F5-C5AA-47EF-9830-B73A83F07CC5}" type="pres">
      <dgm:prSet presAssocID="{5DC6DA33-C417-4052-99D3-46E2BE88B0A1}" presName="spaceRect" presStyleCnt="0"/>
      <dgm:spPr/>
    </dgm:pt>
    <dgm:pt modelId="{6CA2FD8E-3C17-41EC-856A-4514EC1ED996}" type="pres">
      <dgm:prSet presAssocID="{5DC6DA33-C417-4052-99D3-46E2BE88B0A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B90DD08-387F-4224-A8B9-7276F3A090D7}" type="presOf" srcId="{5DC6DA33-C417-4052-99D3-46E2BE88B0A1}" destId="{6CA2FD8E-3C17-41EC-856A-4514EC1ED996}" srcOrd="0" destOrd="0" presId="urn:microsoft.com/office/officeart/2018/2/layout/IconVerticalSolidList"/>
    <dgm:cxn modelId="{FDFEB10D-A7C3-4FA5-B755-B5AA641AB458}" type="presOf" srcId="{5BF8FF90-F71E-479F-AE16-07738CFF9133}" destId="{97E67E42-0332-4CEA-A675-C1836C5F0D15}" srcOrd="0" destOrd="0" presId="urn:microsoft.com/office/officeart/2018/2/layout/IconVerticalSolidList"/>
    <dgm:cxn modelId="{9A875D23-A108-4180-9995-830DFA2D6F8A}" type="presOf" srcId="{02DFFBE3-6F1E-4305-A306-B1A36583B2D7}" destId="{F393828C-E27C-41F2-BA26-FB92339650A4}" srcOrd="0" destOrd="0" presId="urn:microsoft.com/office/officeart/2018/2/layout/IconVerticalSolidList"/>
    <dgm:cxn modelId="{FE65AB40-BB7C-4125-B73B-4607A11C9ACE}" type="presOf" srcId="{88A9EB1C-312C-4E13-BEE3-E37E66B4061F}" destId="{0C406EEC-D523-4F6E-A98C-78A1EDF82A71}" srcOrd="0" destOrd="0" presId="urn:microsoft.com/office/officeart/2018/2/layout/IconVerticalSolidList"/>
    <dgm:cxn modelId="{43077B54-D80C-418A-A198-BC7AF471C144}" srcId="{88A9EB1C-312C-4E13-BEE3-E37E66B4061F}" destId="{3CACD1A8-7F46-4935-810A-E6CD08D326D0}" srcOrd="2" destOrd="0" parTransId="{033BC1A2-7B84-4231-8D73-169A651AC59C}" sibTransId="{9AC67BFF-2038-4966-B456-4B152E75BB06}"/>
    <dgm:cxn modelId="{BCAC3BAA-419E-42A6-824C-A95F038B4F14}" srcId="{88A9EB1C-312C-4E13-BEE3-E37E66B4061F}" destId="{02DFFBE3-6F1E-4305-A306-B1A36583B2D7}" srcOrd="0" destOrd="0" parTransId="{0F5ED941-EF85-49C6-B1E3-BAA4EBB4677F}" sibTransId="{2E1B20C7-7DCC-4796-9156-80CC4E99BBAA}"/>
    <dgm:cxn modelId="{CF54DBBA-1707-4518-914E-1FD02B18A672}" srcId="{88A9EB1C-312C-4E13-BEE3-E37E66B4061F}" destId="{5BF8FF90-F71E-479F-AE16-07738CFF9133}" srcOrd="1" destOrd="0" parTransId="{EE4A40F0-C233-45C0-96B1-F2A758F1DC93}" sibTransId="{7B9DA838-4177-484F-91BB-2F21C4721F7D}"/>
    <dgm:cxn modelId="{A115E5EA-0C9B-4870-A5A5-BE2DEAE0C70A}" type="presOf" srcId="{3CACD1A8-7F46-4935-810A-E6CD08D326D0}" destId="{2466009E-5CE0-4932-88CA-0A1B0A482BB3}" srcOrd="0" destOrd="0" presId="urn:microsoft.com/office/officeart/2018/2/layout/IconVerticalSolidList"/>
    <dgm:cxn modelId="{C48352EC-13D4-47B6-90D2-647AC16C385A}" srcId="{88A9EB1C-312C-4E13-BEE3-E37E66B4061F}" destId="{5DC6DA33-C417-4052-99D3-46E2BE88B0A1}" srcOrd="3" destOrd="0" parTransId="{3690C5B4-F8F7-4CFB-89CE-AEBB2469D6D1}" sibTransId="{70A90C8F-DE2D-42F8-B943-5373F77F7C8D}"/>
    <dgm:cxn modelId="{14E24863-D3D7-408F-ACB3-4EFFB7DBC5E2}" type="presParOf" srcId="{0C406EEC-D523-4F6E-A98C-78A1EDF82A71}" destId="{98B44FC7-9CC3-45BD-8B9A-7B4BCBA4F836}" srcOrd="0" destOrd="0" presId="urn:microsoft.com/office/officeart/2018/2/layout/IconVerticalSolidList"/>
    <dgm:cxn modelId="{5E55EAEC-B851-4948-B845-E634E8C74D32}" type="presParOf" srcId="{98B44FC7-9CC3-45BD-8B9A-7B4BCBA4F836}" destId="{0A5FBBEC-9D95-429C-AE05-30614B1C3F67}" srcOrd="0" destOrd="0" presId="urn:microsoft.com/office/officeart/2018/2/layout/IconVerticalSolidList"/>
    <dgm:cxn modelId="{FC1392D6-3FA4-4E56-B9C1-38D196C382AC}" type="presParOf" srcId="{98B44FC7-9CC3-45BD-8B9A-7B4BCBA4F836}" destId="{D2AF5FDE-38E2-41FF-8340-DB65D17ED5F3}" srcOrd="1" destOrd="0" presId="urn:microsoft.com/office/officeart/2018/2/layout/IconVerticalSolidList"/>
    <dgm:cxn modelId="{6FAB238F-CA87-4B10-B2C6-ECCD1DB6F2E9}" type="presParOf" srcId="{98B44FC7-9CC3-45BD-8B9A-7B4BCBA4F836}" destId="{C1A5548F-9DEF-4061-A6F6-A3C23240DF58}" srcOrd="2" destOrd="0" presId="urn:microsoft.com/office/officeart/2018/2/layout/IconVerticalSolidList"/>
    <dgm:cxn modelId="{11D62650-12DA-440E-AE52-7AA97C8C9A0E}" type="presParOf" srcId="{98B44FC7-9CC3-45BD-8B9A-7B4BCBA4F836}" destId="{F393828C-E27C-41F2-BA26-FB92339650A4}" srcOrd="3" destOrd="0" presId="urn:microsoft.com/office/officeart/2018/2/layout/IconVerticalSolidList"/>
    <dgm:cxn modelId="{60DC8461-FFE1-47A9-B1E0-9CC2E44B538B}" type="presParOf" srcId="{0C406EEC-D523-4F6E-A98C-78A1EDF82A71}" destId="{64E73799-5F74-42F0-8290-2A01100AB1F9}" srcOrd="1" destOrd="0" presId="urn:microsoft.com/office/officeart/2018/2/layout/IconVerticalSolidList"/>
    <dgm:cxn modelId="{9B9EC63C-31B3-41F4-B326-4417160822B4}" type="presParOf" srcId="{0C406EEC-D523-4F6E-A98C-78A1EDF82A71}" destId="{66CB73D8-4ACF-4A66-A5F7-32E5E792A0F9}" srcOrd="2" destOrd="0" presId="urn:microsoft.com/office/officeart/2018/2/layout/IconVerticalSolidList"/>
    <dgm:cxn modelId="{C291A746-EE33-4DA8-9056-502287148CA7}" type="presParOf" srcId="{66CB73D8-4ACF-4A66-A5F7-32E5E792A0F9}" destId="{FF9EEC81-1C3A-4AC4-921A-A2710BD4CC0B}" srcOrd="0" destOrd="0" presId="urn:microsoft.com/office/officeart/2018/2/layout/IconVerticalSolidList"/>
    <dgm:cxn modelId="{86253068-FB46-4356-B7B4-77BDC4AA8BFF}" type="presParOf" srcId="{66CB73D8-4ACF-4A66-A5F7-32E5E792A0F9}" destId="{653FEF5F-F541-48ED-9E74-10D33C0A134F}" srcOrd="1" destOrd="0" presId="urn:microsoft.com/office/officeart/2018/2/layout/IconVerticalSolidList"/>
    <dgm:cxn modelId="{E691FB32-43C2-41F0-8B1C-75C15B26B442}" type="presParOf" srcId="{66CB73D8-4ACF-4A66-A5F7-32E5E792A0F9}" destId="{778611C4-D3A4-4EB9-9ACB-6AB760073C9E}" srcOrd="2" destOrd="0" presId="urn:microsoft.com/office/officeart/2018/2/layout/IconVerticalSolidList"/>
    <dgm:cxn modelId="{037C16EC-F659-4129-863F-DE2A8A4AB9BA}" type="presParOf" srcId="{66CB73D8-4ACF-4A66-A5F7-32E5E792A0F9}" destId="{97E67E42-0332-4CEA-A675-C1836C5F0D15}" srcOrd="3" destOrd="0" presId="urn:microsoft.com/office/officeart/2018/2/layout/IconVerticalSolidList"/>
    <dgm:cxn modelId="{04792AAD-B0B7-48D9-8369-51DD0EEE1ABE}" type="presParOf" srcId="{0C406EEC-D523-4F6E-A98C-78A1EDF82A71}" destId="{45C7FFD1-EEAA-4DDF-B28B-89DCC54B4A05}" srcOrd="3" destOrd="0" presId="urn:microsoft.com/office/officeart/2018/2/layout/IconVerticalSolidList"/>
    <dgm:cxn modelId="{8D0F5888-E175-4B31-9AC9-B42058F83FEE}" type="presParOf" srcId="{0C406EEC-D523-4F6E-A98C-78A1EDF82A71}" destId="{DB246C44-A283-4A91-93D6-FAAB4ADEC390}" srcOrd="4" destOrd="0" presId="urn:microsoft.com/office/officeart/2018/2/layout/IconVerticalSolidList"/>
    <dgm:cxn modelId="{DBEAB7ED-C5D8-4576-BB2D-2056E9ABB412}" type="presParOf" srcId="{DB246C44-A283-4A91-93D6-FAAB4ADEC390}" destId="{7AE41AAB-79F9-4660-9578-1AD8A6FEE979}" srcOrd="0" destOrd="0" presId="urn:microsoft.com/office/officeart/2018/2/layout/IconVerticalSolidList"/>
    <dgm:cxn modelId="{55036A4D-006D-4889-98D1-388F7027CDBC}" type="presParOf" srcId="{DB246C44-A283-4A91-93D6-FAAB4ADEC390}" destId="{CB7FF7A7-F617-4BB8-A100-A20387001804}" srcOrd="1" destOrd="0" presId="urn:microsoft.com/office/officeart/2018/2/layout/IconVerticalSolidList"/>
    <dgm:cxn modelId="{503A6F80-2B87-4596-BCE2-BEC5F4B024BC}" type="presParOf" srcId="{DB246C44-A283-4A91-93D6-FAAB4ADEC390}" destId="{5CE8BF08-CDD8-490A-84D1-CECC59D5A5F7}" srcOrd="2" destOrd="0" presId="urn:microsoft.com/office/officeart/2018/2/layout/IconVerticalSolidList"/>
    <dgm:cxn modelId="{6B9CCEA1-3941-416A-9006-D75490C5F988}" type="presParOf" srcId="{DB246C44-A283-4A91-93D6-FAAB4ADEC390}" destId="{2466009E-5CE0-4932-88CA-0A1B0A482BB3}" srcOrd="3" destOrd="0" presId="urn:microsoft.com/office/officeart/2018/2/layout/IconVerticalSolidList"/>
    <dgm:cxn modelId="{7CBD6009-CA7D-4686-BA49-1E9C1A11B0F0}" type="presParOf" srcId="{0C406EEC-D523-4F6E-A98C-78A1EDF82A71}" destId="{6E8E876E-55B7-43C9-A4E5-7E3832B3FAE7}" srcOrd="5" destOrd="0" presId="urn:microsoft.com/office/officeart/2018/2/layout/IconVerticalSolidList"/>
    <dgm:cxn modelId="{3AA634F5-DE40-4786-BDF1-5A03799694FB}" type="presParOf" srcId="{0C406EEC-D523-4F6E-A98C-78A1EDF82A71}" destId="{89FC3A2E-AA1A-4F31-8D37-41630C1013B2}" srcOrd="6" destOrd="0" presId="urn:microsoft.com/office/officeart/2018/2/layout/IconVerticalSolidList"/>
    <dgm:cxn modelId="{342D555A-3A11-440A-8DDE-C4A5F4CD4931}" type="presParOf" srcId="{89FC3A2E-AA1A-4F31-8D37-41630C1013B2}" destId="{30A3C859-CA0C-413D-9180-74A613C122A3}" srcOrd="0" destOrd="0" presId="urn:microsoft.com/office/officeart/2018/2/layout/IconVerticalSolidList"/>
    <dgm:cxn modelId="{67A1AD77-1BFD-452A-8D64-369309EEB845}" type="presParOf" srcId="{89FC3A2E-AA1A-4F31-8D37-41630C1013B2}" destId="{B8F8ACA5-B606-42BE-A160-16A9E49F8957}" srcOrd="1" destOrd="0" presId="urn:microsoft.com/office/officeart/2018/2/layout/IconVerticalSolidList"/>
    <dgm:cxn modelId="{21FB0EF2-1B29-4A7A-96C5-21734B35A038}" type="presParOf" srcId="{89FC3A2E-AA1A-4F31-8D37-41630C1013B2}" destId="{C1A1C5F5-C5AA-47EF-9830-B73A83F07CC5}" srcOrd="2" destOrd="0" presId="urn:microsoft.com/office/officeart/2018/2/layout/IconVerticalSolidList"/>
    <dgm:cxn modelId="{1D735477-D676-4928-9D5D-804C3316E829}" type="presParOf" srcId="{89FC3A2E-AA1A-4F31-8D37-41630C1013B2}" destId="{6CA2FD8E-3C17-41EC-856A-4514EC1ED9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89418C-977B-4469-9C35-9CDD24CCB4A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59D8EEA-7CFE-4B54-91D8-069E1D70943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 dirty="0">
              <a:solidFill>
                <a:srgbClr val="001F49"/>
              </a:solidFill>
            </a:rPr>
            <a:t>Model:</a:t>
          </a:r>
          <a:endParaRPr lang="en-US" dirty="0">
            <a:solidFill>
              <a:srgbClr val="001F49"/>
            </a:solidFill>
          </a:endParaRPr>
        </a:p>
      </dgm:t>
    </dgm:pt>
    <dgm:pt modelId="{A02B4CE7-7D47-4B44-AB9E-41284F715509}" type="parTrans" cxnId="{1CEC1302-7496-47DB-97F4-4B323633DB73}">
      <dgm:prSet/>
      <dgm:spPr/>
      <dgm:t>
        <a:bodyPr/>
        <a:lstStyle/>
        <a:p>
          <a:endParaRPr lang="en-US"/>
        </a:p>
      </dgm:t>
    </dgm:pt>
    <dgm:pt modelId="{611C4827-B832-4BCA-8335-8C4BF9EB5F1A}" type="sibTrans" cxnId="{1CEC1302-7496-47DB-97F4-4B323633DB73}">
      <dgm:prSet/>
      <dgm:spPr/>
      <dgm:t>
        <a:bodyPr/>
        <a:lstStyle/>
        <a:p>
          <a:endParaRPr lang="en-US"/>
        </a:p>
      </dgm:t>
    </dgm:pt>
    <dgm:pt modelId="{CDEF3149-FCA6-4E76-BD3B-3142139D2AF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dirty="0">
              <a:solidFill>
                <a:srgbClr val="001F49"/>
              </a:solidFill>
            </a:rPr>
            <a:t>Mathematical representation of statistical data that has been trained over time to fit our problem space</a:t>
          </a:r>
          <a:endParaRPr lang="en-US" dirty="0">
            <a:solidFill>
              <a:srgbClr val="001F49"/>
            </a:solidFill>
          </a:endParaRPr>
        </a:p>
      </dgm:t>
    </dgm:pt>
    <dgm:pt modelId="{57D1108F-DBFB-4189-A682-0CF6BF9B8689}" type="parTrans" cxnId="{1DD24044-0FAC-4FBD-9AC3-ABD8E2861EE5}">
      <dgm:prSet/>
      <dgm:spPr/>
      <dgm:t>
        <a:bodyPr/>
        <a:lstStyle/>
        <a:p>
          <a:endParaRPr lang="en-US"/>
        </a:p>
      </dgm:t>
    </dgm:pt>
    <dgm:pt modelId="{2F005B0C-C1D3-49B2-A038-2662E23F7B3E}" type="sibTrans" cxnId="{1DD24044-0FAC-4FBD-9AC3-ABD8E2861EE5}">
      <dgm:prSet/>
      <dgm:spPr/>
      <dgm:t>
        <a:bodyPr/>
        <a:lstStyle/>
        <a:p>
          <a:endParaRPr lang="en-US"/>
        </a:p>
      </dgm:t>
    </dgm:pt>
    <dgm:pt modelId="{9ECCE01B-2161-48D6-8636-0BA84094A77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0" dirty="0">
              <a:solidFill>
                <a:srgbClr val="001F49"/>
              </a:solidFill>
            </a:rPr>
            <a:t>What </a:t>
          </a:r>
          <a:r>
            <a:rPr lang="en-GB" b="1" dirty="0">
              <a:solidFill>
                <a:srgbClr val="001F49"/>
              </a:solidFill>
            </a:rPr>
            <a:t>model</a:t>
          </a:r>
          <a:r>
            <a:rPr lang="en-GB" b="0" dirty="0">
              <a:solidFill>
                <a:srgbClr val="001F49"/>
              </a:solidFill>
            </a:rPr>
            <a:t> does LUIS use </a:t>
          </a:r>
          <a:r>
            <a:rPr lang="en-GB" b="1" dirty="0">
              <a:solidFill>
                <a:srgbClr val="001F49"/>
              </a:solidFill>
            </a:rPr>
            <a:t>under the hood</a:t>
          </a:r>
          <a:r>
            <a:rPr lang="en-GB" b="0" dirty="0">
              <a:solidFill>
                <a:srgbClr val="001F49"/>
              </a:solidFill>
            </a:rPr>
            <a:t>?</a:t>
          </a:r>
          <a:endParaRPr lang="en-US" dirty="0">
            <a:solidFill>
              <a:srgbClr val="001F49"/>
            </a:solidFill>
          </a:endParaRPr>
        </a:p>
      </dgm:t>
    </dgm:pt>
    <dgm:pt modelId="{69973FA0-59FE-4894-9BFA-F5083781E1D8}" type="parTrans" cxnId="{26C9F6DC-119B-4D16-8074-31B7083A9C6D}">
      <dgm:prSet/>
      <dgm:spPr/>
      <dgm:t>
        <a:bodyPr/>
        <a:lstStyle/>
        <a:p>
          <a:endParaRPr lang="en-US"/>
        </a:p>
      </dgm:t>
    </dgm:pt>
    <dgm:pt modelId="{07355DDC-2CA1-47E1-AC53-307F86E0AB57}" type="sibTrans" cxnId="{26C9F6DC-119B-4D16-8074-31B7083A9C6D}">
      <dgm:prSet/>
      <dgm:spPr/>
      <dgm:t>
        <a:bodyPr/>
        <a:lstStyle/>
        <a:p>
          <a:endParaRPr lang="en-US"/>
        </a:p>
      </dgm:t>
    </dgm:pt>
    <dgm:pt modelId="{8ED106BC-1A96-46A9-8850-46EEA072641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001F49"/>
              </a:solidFill>
            </a:rPr>
            <a:t>Supervised learning</a:t>
          </a:r>
          <a:r>
            <a:rPr lang="en-GB" b="0" dirty="0">
              <a:solidFill>
                <a:srgbClr val="001F49"/>
              </a:solidFill>
            </a:rPr>
            <a:t> (labelled data) as opposed to </a:t>
          </a:r>
          <a:r>
            <a:rPr lang="en-GB" b="1" dirty="0">
              <a:solidFill>
                <a:srgbClr val="001F49"/>
              </a:solidFill>
            </a:rPr>
            <a:t>unsupervised learning</a:t>
          </a:r>
          <a:endParaRPr lang="en-US" dirty="0">
            <a:solidFill>
              <a:srgbClr val="001F49"/>
            </a:solidFill>
          </a:endParaRPr>
        </a:p>
      </dgm:t>
    </dgm:pt>
    <dgm:pt modelId="{5475345D-E870-4656-AB7C-4DF96568E6DA}" type="parTrans" cxnId="{1B3F7D9D-E09A-420F-B698-B3657548C140}">
      <dgm:prSet/>
      <dgm:spPr/>
      <dgm:t>
        <a:bodyPr/>
        <a:lstStyle/>
        <a:p>
          <a:endParaRPr lang="en-US"/>
        </a:p>
      </dgm:t>
    </dgm:pt>
    <dgm:pt modelId="{F4166588-DED9-4975-B8BF-A1645D8FCE56}" type="sibTrans" cxnId="{1B3F7D9D-E09A-420F-B698-B3657548C140}">
      <dgm:prSet/>
      <dgm:spPr/>
      <dgm:t>
        <a:bodyPr/>
        <a:lstStyle/>
        <a:p>
          <a:endParaRPr lang="en-US"/>
        </a:p>
      </dgm:t>
    </dgm:pt>
    <dgm:pt modelId="{3B5D5EAB-E251-4CEB-8766-7C7CAF75694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001F49"/>
              </a:solidFill>
            </a:rPr>
            <a:t>Classification </a:t>
          </a:r>
          <a:r>
            <a:rPr lang="en-GB" b="0" dirty="0">
              <a:solidFill>
                <a:srgbClr val="001F49"/>
              </a:solidFill>
            </a:rPr>
            <a:t>of sentences into </a:t>
          </a:r>
          <a:r>
            <a:rPr lang="en-GB" b="1" dirty="0">
              <a:solidFill>
                <a:srgbClr val="001F49"/>
              </a:solidFill>
            </a:rPr>
            <a:t>intents</a:t>
          </a:r>
          <a:r>
            <a:rPr lang="en-GB" b="0" dirty="0">
              <a:solidFill>
                <a:srgbClr val="001F49"/>
              </a:solidFill>
            </a:rPr>
            <a:t> (categories)</a:t>
          </a:r>
          <a:endParaRPr lang="en-US" dirty="0">
            <a:solidFill>
              <a:srgbClr val="001F49"/>
            </a:solidFill>
          </a:endParaRPr>
        </a:p>
      </dgm:t>
    </dgm:pt>
    <dgm:pt modelId="{6DFDA535-8E24-49D6-BE9C-0EC52DA8F249}" type="parTrans" cxnId="{4F819E66-7454-459C-822E-F099C73EEC10}">
      <dgm:prSet/>
      <dgm:spPr/>
      <dgm:t>
        <a:bodyPr/>
        <a:lstStyle/>
        <a:p>
          <a:endParaRPr lang="en-US"/>
        </a:p>
      </dgm:t>
    </dgm:pt>
    <dgm:pt modelId="{9E097365-8461-4D1C-827D-B24D1BEAB5EE}" type="sibTrans" cxnId="{4F819E66-7454-459C-822E-F099C73EEC10}">
      <dgm:prSet/>
      <dgm:spPr/>
      <dgm:t>
        <a:bodyPr/>
        <a:lstStyle/>
        <a:p>
          <a:endParaRPr lang="en-US"/>
        </a:p>
      </dgm:t>
    </dgm:pt>
    <dgm:pt modelId="{97185EB6-D2EB-4392-8ECA-5E1D5E7543E8}" type="pres">
      <dgm:prSet presAssocID="{0289418C-977B-4469-9C35-9CDD24CCB4AD}" presName="root" presStyleCnt="0">
        <dgm:presLayoutVars>
          <dgm:dir/>
          <dgm:resizeHandles val="exact"/>
        </dgm:presLayoutVars>
      </dgm:prSet>
      <dgm:spPr/>
    </dgm:pt>
    <dgm:pt modelId="{F6245F7B-5D36-4806-8515-62E4C169A14E}" type="pres">
      <dgm:prSet presAssocID="{B59D8EEA-7CFE-4B54-91D8-069E1D709438}" presName="compNode" presStyleCnt="0"/>
      <dgm:spPr/>
    </dgm:pt>
    <dgm:pt modelId="{E0C5777A-9A53-4663-B566-96162410FECF}" type="pres">
      <dgm:prSet presAssocID="{B59D8EEA-7CFE-4B54-91D8-069E1D70943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A8CDAD1-8E52-4374-B21E-318CE8186511}" type="pres">
      <dgm:prSet presAssocID="{B59D8EEA-7CFE-4B54-91D8-069E1D709438}" presName="iconSpace" presStyleCnt="0"/>
      <dgm:spPr/>
    </dgm:pt>
    <dgm:pt modelId="{8DD9245A-D1F3-494A-B2D8-DA16065879A5}" type="pres">
      <dgm:prSet presAssocID="{B59D8EEA-7CFE-4B54-91D8-069E1D709438}" presName="parTx" presStyleLbl="revTx" presStyleIdx="0" presStyleCnt="4">
        <dgm:presLayoutVars>
          <dgm:chMax val="0"/>
          <dgm:chPref val="0"/>
        </dgm:presLayoutVars>
      </dgm:prSet>
      <dgm:spPr/>
    </dgm:pt>
    <dgm:pt modelId="{DB42FE80-BC3B-43D8-BB2B-4A3E78FF253E}" type="pres">
      <dgm:prSet presAssocID="{B59D8EEA-7CFE-4B54-91D8-069E1D709438}" presName="txSpace" presStyleCnt="0"/>
      <dgm:spPr/>
    </dgm:pt>
    <dgm:pt modelId="{E928C36B-1198-4C5B-B2A2-C06895D841BF}" type="pres">
      <dgm:prSet presAssocID="{B59D8EEA-7CFE-4B54-91D8-069E1D709438}" presName="desTx" presStyleLbl="revTx" presStyleIdx="1" presStyleCnt="4" custScaleY="63303">
        <dgm:presLayoutVars/>
      </dgm:prSet>
      <dgm:spPr/>
    </dgm:pt>
    <dgm:pt modelId="{0337F344-7C52-4E61-ABCC-2DF548C7CDCF}" type="pres">
      <dgm:prSet presAssocID="{611C4827-B832-4BCA-8335-8C4BF9EB5F1A}" presName="sibTrans" presStyleCnt="0"/>
      <dgm:spPr/>
    </dgm:pt>
    <dgm:pt modelId="{EE9BA139-EEFF-411F-B9E4-5CED842E5356}" type="pres">
      <dgm:prSet presAssocID="{9ECCE01B-2161-48D6-8636-0BA84094A774}" presName="compNode" presStyleCnt="0"/>
      <dgm:spPr/>
    </dgm:pt>
    <dgm:pt modelId="{DD501CD7-B1E0-46C2-B7E3-A988512C443D}" type="pres">
      <dgm:prSet presAssocID="{9ECCE01B-2161-48D6-8636-0BA84094A77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A7D77DD-51D6-4187-B839-48153962A8D8}" type="pres">
      <dgm:prSet presAssocID="{9ECCE01B-2161-48D6-8636-0BA84094A774}" presName="iconSpace" presStyleCnt="0"/>
      <dgm:spPr/>
    </dgm:pt>
    <dgm:pt modelId="{DB460E57-AB0D-4D71-B3A9-769F83B399B4}" type="pres">
      <dgm:prSet presAssocID="{9ECCE01B-2161-48D6-8636-0BA84094A774}" presName="parTx" presStyleLbl="revTx" presStyleIdx="2" presStyleCnt="4" custScaleX="131739">
        <dgm:presLayoutVars>
          <dgm:chMax val="0"/>
          <dgm:chPref val="0"/>
        </dgm:presLayoutVars>
      </dgm:prSet>
      <dgm:spPr/>
    </dgm:pt>
    <dgm:pt modelId="{406DD086-2C0D-4D2B-9CE0-D35DD50E93A2}" type="pres">
      <dgm:prSet presAssocID="{9ECCE01B-2161-48D6-8636-0BA84094A774}" presName="txSpace" presStyleCnt="0"/>
      <dgm:spPr/>
    </dgm:pt>
    <dgm:pt modelId="{3E075035-ED13-46E6-821D-5998FFCCEE70}" type="pres">
      <dgm:prSet presAssocID="{9ECCE01B-2161-48D6-8636-0BA84094A774}" presName="desTx" presStyleLbl="revTx" presStyleIdx="3" presStyleCnt="4" custScaleX="131472">
        <dgm:presLayoutVars/>
      </dgm:prSet>
      <dgm:spPr/>
    </dgm:pt>
  </dgm:ptLst>
  <dgm:cxnLst>
    <dgm:cxn modelId="{1CEC1302-7496-47DB-97F4-4B323633DB73}" srcId="{0289418C-977B-4469-9C35-9CDD24CCB4AD}" destId="{B59D8EEA-7CFE-4B54-91D8-069E1D709438}" srcOrd="0" destOrd="0" parTransId="{A02B4CE7-7D47-4B44-AB9E-41284F715509}" sibTransId="{611C4827-B832-4BCA-8335-8C4BF9EB5F1A}"/>
    <dgm:cxn modelId="{1A625C25-B906-43DD-A972-8F39AF6C9713}" type="presOf" srcId="{CDEF3149-FCA6-4E76-BD3B-3142139D2AF7}" destId="{E928C36B-1198-4C5B-B2A2-C06895D841BF}" srcOrd="0" destOrd="0" presId="urn:microsoft.com/office/officeart/2018/2/layout/IconLabelDescriptionList"/>
    <dgm:cxn modelId="{1DD24044-0FAC-4FBD-9AC3-ABD8E2861EE5}" srcId="{B59D8EEA-7CFE-4B54-91D8-069E1D709438}" destId="{CDEF3149-FCA6-4E76-BD3B-3142139D2AF7}" srcOrd="0" destOrd="0" parTransId="{57D1108F-DBFB-4189-A682-0CF6BF9B8689}" sibTransId="{2F005B0C-C1D3-49B2-A038-2662E23F7B3E}"/>
    <dgm:cxn modelId="{4F819E66-7454-459C-822E-F099C73EEC10}" srcId="{9ECCE01B-2161-48D6-8636-0BA84094A774}" destId="{3B5D5EAB-E251-4CEB-8766-7C7CAF756944}" srcOrd="1" destOrd="0" parTransId="{6DFDA535-8E24-49D6-BE9C-0EC52DA8F249}" sibTransId="{9E097365-8461-4D1C-827D-B24D1BEAB5EE}"/>
    <dgm:cxn modelId="{C93DF268-1D5E-40C7-ADED-24130687C4F6}" type="presOf" srcId="{9ECCE01B-2161-48D6-8636-0BA84094A774}" destId="{DB460E57-AB0D-4D71-B3A9-769F83B399B4}" srcOrd="0" destOrd="0" presId="urn:microsoft.com/office/officeart/2018/2/layout/IconLabelDescriptionList"/>
    <dgm:cxn modelId="{3E90226E-15AD-4321-9FFB-98ADB497902E}" type="presOf" srcId="{0289418C-977B-4469-9C35-9CDD24CCB4AD}" destId="{97185EB6-D2EB-4392-8ECA-5E1D5E7543E8}" srcOrd="0" destOrd="0" presId="urn:microsoft.com/office/officeart/2018/2/layout/IconLabelDescriptionList"/>
    <dgm:cxn modelId="{1B3F7D9D-E09A-420F-B698-B3657548C140}" srcId="{9ECCE01B-2161-48D6-8636-0BA84094A774}" destId="{8ED106BC-1A96-46A9-8850-46EEA072641C}" srcOrd="0" destOrd="0" parTransId="{5475345D-E870-4656-AB7C-4DF96568E6DA}" sibTransId="{F4166588-DED9-4975-B8BF-A1645D8FCE56}"/>
    <dgm:cxn modelId="{5CEEA4B4-791C-497A-A35D-D363532ECE85}" type="presOf" srcId="{3B5D5EAB-E251-4CEB-8766-7C7CAF756944}" destId="{3E075035-ED13-46E6-821D-5998FFCCEE70}" srcOrd="0" destOrd="1" presId="urn:microsoft.com/office/officeart/2018/2/layout/IconLabelDescriptionList"/>
    <dgm:cxn modelId="{26C9F6DC-119B-4D16-8074-31B7083A9C6D}" srcId="{0289418C-977B-4469-9C35-9CDD24CCB4AD}" destId="{9ECCE01B-2161-48D6-8636-0BA84094A774}" srcOrd="1" destOrd="0" parTransId="{69973FA0-59FE-4894-9BFA-F5083781E1D8}" sibTransId="{07355DDC-2CA1-47E1-AC53-307F86E0AB57}"/>
    <dgm:cxn modelId="{73F2EDDD-376D-492C-94FE-A250FA0A0575}" type="presOf" srcId="{B59D8EEA-7CFE-4B54-91D8-069E1D709438}" destId="{8DD9245A-D1F3-494A-B2D8-DA16065879A5}" srcOrd="0" destOrd="0" presId="urn:microsoft.com/office/officeart/2018/2/layout/IconLabelDescriptionList"/>
    <dgm:cxn modelId="{97E536F0-E713-4794-B2DC-9E269193B115}" type="presOf" srcId="{8ED106BC-1A96-46A9-8850-46EEA072641C}" destId="{3E075035-ED13-46E6-821D-5998FFCCEE70}" srcOrd="0" destOrd="0" presId="urn:microsoft.com/office/officeart/2018/2/layout/IconLabelDescriptionList"/>
    <dgm:cxn modelId="{CB97B72E-D85A-4F53-B6FD-B3C5CE332507}" type="presParOf" srcId="{97185EB6-D2EB-4392-8ECA-5E1D5E7543E8}" destId="{F6245F7B-5D36-4806-8515-62E4C169A14E}" srcOrd="0" destOrd="0" presId="urn:microsoft.com/office/officeart/2018/2/layout/IconLabelDescriptionList"/>
    <dgm:cxn modelId="{BFFCA37C-A3C6-4C82-B057-0D2A6DBDB375}" type="presParOf" srcId="{F6245F7B-5D36-4806-8515-62E4C169A14E}" destId="{E0C5777A-9A53-4663-B566-96162410FECF}" srcOrd="0" destOrd="0" presId="urn:microsoft.com/office/officeart/2018/2/layout/IconLabelDescriptionList"/>
    <dgm:cxn modelId="{454A778B-27C3-421B-B715-BCAEC2C72972}" type="presParOf" srcId="{F6245F7B-5D36-4806-8515-62E4C169A14E}" destId="{7A8CDAD1-8E52-4374-B21E-318CE8186511}" srcOrd="1" destOrd="0" presId="urn:microsoft.com/office/officeart/2018/2/layout/IconLabelDescriptionList"/>
    <dgm:cxn modelId="{0F8CC253-5298-4F4D-A07A-A42740252242}" type="presParOf" srcId="{F6245F7B-5D36-4806-8515-62E4C169A14E}" destId="{8DD9245A-D1F3-494A-B2D8-DA16065879A5}" srcOrd="2" destOrd="0" presId="urn:microsoft.com/office/officeart/2018/2/layout/IconLabelDescriptionList"/>
    <dgm:cxn modelId="{DBED8B0D-02BA-41D5-8AF8-6AC622FC17CB}" type="presParOf" srcId="{F6245F7B-5D36-4806-8515-62E4C169A14E}" destId="{DB42FE80-BC3B-43D8-BB2B-4A3E78FF253E}" srcOrd="3" destOrd="0" presId="urn:microsoft.com/office/officeart/2018/2/layout/IconLabelDescriptionList"/>
    <dgm:cxn modelId="{FBE71127-2BC1-401E-B196-F9B473715E48}" type="presParOf" srcId="{F6245F7B-5D36-4806-8515-62E4C169A14E}" destId="{E928C36B-1198-4C5B-B2A2-C06895D841BF}" srcOrd="4" destOrd="0" presId="urn:microsoft.com/office/officeart/2018/2/layout/IconLabelDescriptionList"/>
    <dgm:cxn modelId="{ED56A25B-FF08-40F7-BE85-F7A001DAEFB1}" type="presParOf" srcId="{97185EB6-D2EB-4392-8ECA-5E1D5E7543E8}" destId="{0337F344-7C52-4E61-ABCC-2DF548C7CDCF}" srcOrd="1" destOrd="0" presId="urn:microsoft.com/office/officeart/2018/2/layout/IconLabelDescriptionList"/>
    <dgm:cxn modelId="{373FD8B0-943B-45A2-9376-D0AA4AB07075}" type="presParOf" srcId="{97185EB6-D2EB-4392-8ECA-5E1D5E7543E8}" destId="{EE9BA139-EEFF-411F-B9E4-5CED842E5356}" srcOrd="2" destOrd="0" presId="urn:microsoft.com/office/officeart/2018/2/layout/IconLabelDescriptionList"/>
    <dgm:cxn modelId="{6FCB541D-118F-43ED-90FE-257B952DA70F}" type="presParOf" srcId="{EE9BA139-EEFF-411F-B9E4-5CED842E5356}" destId="{DD501CD7-B1E0-46C2-B7E3-A988512C443D}" srcOrd="0" destOrd="0" presId="urn:microsoft.com/office/officeart/2018/2/layout/IconLabelDescriptionList"/>
    <dgm:cxn modelId="{F41BCC25-5B58-4856-8231-2117F96C59B7}" type="presParOf" srcId="{EE9BA139-EEFF-411F-B9E4-5CED842E5356}" destId="{0A7D77DD-51D6-4187-B839-48153962A8D8}" srcOrd="1" destOrd="0" presId="urn:microsoft.com/office/officeart/2018/2/layout/IconLabelDescriptionList"/>
    <dgm:cxn modelId="{AFB88E00-1980-46C6-8D60-CA4137469D46}" type="presParOf" srcId="{EE9BA139-EEFF-411F-B9E4-5CED842E5356}" destId="{DB460E57-AB0D-4D71-B3A9-769F83B399B4}" srcOrd="2" destOrd="0" presId="urn:microsoft.com/office/officeart/2018/2/layout/IconLabelDescriptionList"/>
    <dgm:cxn modelId="{92AB6101-88D3-4A2D-8447-2A23194BC404}" type="presParOf" srcId="{EE9BA139-EEFF-411F-B9E4-5CED842E5356}" destId="{406DD086-2C0D-4D2B-9CE0-D35DD50E93A2}" srcOrd="3" destOrd="0" presId="urn:microsoft.com/office/officeart/2018/2/layout/IconLabelDescriptionList"/>
    <dgm:cxn modelId="{6793630C-E3D3-4B3A-9D45-4A1F6C45FF5F}" type="presParOf" srcId="{EE9BA139-EEFF-411F-B9E4-5CED842E5356}" destId="{3E075035-ED13-46E6-821D-5998FFCCEE7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09104C-6DC9-43D2-9CC4-F6BF5F6D2D1D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2A3D630-11CF-4440-9CD0-DCC7071588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 dirty="0">
              <a:solidFill>
                <a:srgbClr val="001F49"/>
              </a:solidFill>
            </a:rPr>
            <a:t>LUIS</a:t>
          </a:r>
          <a:r>
            <a:rPr lang="en-GB" b="0" dirty="0">
              <a:solidFill>
                <a:srgbClr val="001F49"/>
              </a:solidFill>
            </a:rPr>
            <a:t> </a:t>
          </a:r>
          <a:r>
            <a:rPr lang="en-GB" b="1" dirty="0">
              <a:solidFill>
                <a:srgbClr val="001F49"/>
              </a:solidFill>
            </a:rPr>
            <a:t>dashboard</a:t>
          </a:r>
          <a:r>
            <a:rPr lang="en-GB" b="0" dirty="0">
              <a:solidFill>
                <a:srgbClr val="001F49"/>
              </a:solidFill>
            </a:rPr>
            <a:t> to review the overall prediction accuracy and investigate problematic intents</a:t>
          </a:r>
          <a:endParaRPr lang="en-US" dirty="0">
            <a:solidFill>
              <a:srgbClr val="001F49"/>
            </a:solidFill>
          </a:endParaRPr>
        </a:p>
      </dgm:t>
    </dgm:pt>
    <dgm:pt modelId="{AF3782A5-6CE0-4D6B-8FCE-E0FBB4F2FB16}" type="parTrans" cxnId="{98E70671-4502-48AE-8DFD-6F6816354B7E}">
      <dgm:prSet/>
      <dgm:spPr/>
      <dgm:t>
        <a:bodyPr/>
        <a:lstStyle/>
        <a:p>
          <a:endParaRPr lang="en-US"/>
        </a:p>
      </dgm:t>
    </dgm:pt>
    <dgm:pt modelId="{6D4F0982-202C-4737-9CC9-EA7C2C65747C}" type="sibTrans" cxnId="{98E70671-4502-48AE-8DFD-6F6816354B7E}">
      <dgm:prSet/>
      <dgm:spPr/>
      <dgm:t>
        <a:bodyPr/>
        <a:lstStyle/>
        <a:p>
          <a:endParaRPr lang="en-US"/>
        </a:p>
      </dgm:t>
    </dgm:pt>
    <dgm:pt modelId="{3293F5CA-F9EA-491A-9612-D1A1E81F1AB1}">
      <dgm:prSet/>
      <dgm:spPr/>
      <dgm:t>
        <a:bodyPr/>
        <a:lstStyle/>
        <a:p>
          <a:pPr>
            <a:lnSpc>
              <a:spcPct val="100000"/>
            </a:lnSpc>
          </a:pPr>
          <a:endParaRPr lang="en-US" dirty="0">
            <a:solidFill>
              <a:srgbClr val="001F49"/>
            </a:solidFill>
          </a:endParaRPr>
        </a:p>
      </dgm:t>
    </dgm:pt>
    <dgm:pt modelId="{9061616B-43D9-46DA-BDE0-88443934278B}" type="parTrans" cxnId="{9D4B8804-3060-4B1F-AD5E-21C2B85FB7D7}">
      <dgm:prSet/>
      <dgm:spPr/>
      <dgm:t>
        <a:bodyPr/>
        <a:lstStyle/>
        <a:p>
          <a:endParaRPr lang="en-US"/>
        </a:p>
      </dgm:t>
    </dgm:pt>
    <dgm:pt modelId="{546A0DF7-08D2-4345-951A-551FE2FC1F91}" type="sibTrans" cxnId="{9D4B8804-3060-4B1F-AD5E-21C2B85FB7D7}">
      <dgm:prSet/>
      <dgm:spPr/>
      <dgm:t>
        <a:bodyPr/>
        <a:lstStyle/>
        <a:p>
          <a:endParaRPr lang="en-US"/>
        </a:p>
      </dgm:t>
    </dgm:pt>
    <dgm:pt modelId="{0C5F9213-74F0-40BF-8C25-B944F1C3D80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0" dirty="0">
              <a:solidFill>
                <a:srgbClr val="001F49"/>
              </a:solidFill>
            </a:rPr>
            <a:t>A MASSIVE SPREADSHEET! % tracked by date</a:t>
          </a:r>
          <a:endParaRPr lang="en-US" dirty="0">
            <a:solidFill>
              <a:srgbClr val="001F49"/>
            </a:solidFill>
          </a:endParaRPr>
        </a:p>
      </dgm:t>
    </dgm:pt>
    <dgm:pt modelId="{194E5BF6-B54F-4E9D-B242-933DE3FC82F1}" type="parTrans" cxnId="{1916723E-FDB4-4401-8D70-3E39B8609E4E}">
      <dgm:prSet/>
      <dgm:spPr/>
      <dgm:t>
        <a:bodyPr/>
        <a:lstStyle/>
        <a:p>
          <a:endParaRPr lang="en-US"/>
        </a:p>
      </dgm:t>
    </dgm:pt>
    <dgm:pt modelId="{822B828E-EBC2-4373-B00F-4F3D73D687AF}" type="sibTrans" cxnId="{1916723E-FDB4-4401-8D70-3E39B8609E4E}">
      <dgm:prSet/>
      <dgm:spPr/>
      <dgm:t>
        <a:bodyPr/>
        <a:lstStyle/>
        <a:p>
          <a:endParaRPr lang="en-US"/>
        </a:p>
      </dgm:t>
    </dgm:pt>
    <dgm:pt modelId="{F20D8581-1F1D-4B0F-9504-68D0190A159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0" dirty="0">
              <a:solidFill>
                <a:srgbClr val="001F49"/>
              </a:solidFill>
            </a:rPr>
            <a:t>Comparing model results using unsullied data &amp; custom test tool</a:t>
          </a:r>
          <a:endParaRPr lang="en-US" dirty="0">
            <a:solidFill>
              <a:srgbClr val="001F49"/>
            </a:solidFill>
          </a:endParaRPr>
        </a:p>
      </dgm:t>
    </dgm:pt>
    <dgm:pt modelId="{5FB6FB8C-74CD-4E90-B9AF-34D2CF6C0127}" type="parTrans" cxnId="{F945A8D2-1320-4738-BAB5-95FDEB4387B1}">
      <dgm:prSet/>
      <dgm:spPr/>
      <dgm:t>
        <a:bodyPr/>
        <a:lstStyle/>
        <a:p>
          <a:endParaRPr lang="en-US"/>
        </a:p>
      </dgm:t>
    </dgm:pt>
    <dgm:pt modelId="{EBB64289-4A3B-433B-8BCF-7FA2C27C1519}" type="sibTrans" cxnId="{F945A8D2-1320-4738-BAB5-95FDEB4387B1}">
      <dgm:prSet/>
      <dgm:spPr/>
      <dgm:t>
        <a:bodyPr/>
        <a:lstStyle/>
        <a:p>
          <a:endParaRPr lang="en-US"/>
        </a:p>
      </dgm:t>
    </dgm:pt>
    <dgm:pt modelId="{6524FF50-0E5C-4641-80B9-131CEA55BC2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0" dirty="0">
              <a:solidFill>
                <a:srgbClr val="001F49"/>
              </a:solidFill>
            </a:rPr>
            <a:t>Batch testing in LUIS</a:t>
          </a:r>
        </a:p>
      </dgm:t>
    </dgm:pt>
    <dgm:pt modelId="{7835BEEF-4701-417A-9222-9A39488353A7}" type="parTrans" cxnId="{9B3A9665-3C06-465E-AEB6-99C326E0E87D}">
      <dgm:prSet/>
      <dgm:spPr/>
      <dgm:t>
        <a:bodyPr/>
        <a:lstStyle/>
        <a:p>
          <a:endParaRPr lang="en-US"/>
        </a:p>
      </dgm:t>
    </dgm:pt>
    <dgm:pt modelId="{F978551C-ABFC-484B-8DDF-3C47D1FA7D5A}" type="sibTrans" cxnId="{9B3A9665-3C06-465E-AEB6-99C326E0E87D}">
      <dgm:prSet/>
      <dgm:spPr/>
      <dgm:t>
        <a:bodyPr/>
        <a:lstStyle/>
        <a:p>
          <a:endParaRPr lang="en-US"/>
        </a:p>
      </dgm:t>
    </dgm:pt>
    <dgm:pt modelId="{EA3C3EA4-AB56-44AF-8887-096D50DA4B50}">
      <dgm:prSet/>
      <dgm:spPr/>
      <dgm:t>
        <a:bodyPr/>
        <a:lstStyle/>
        <a:p>
          <a:pPr>
            <a:lnSpc>
              <a:spcPct val="100000"/>
            </a:lnSpc>
          </a:pPr>
          <a:endParaRPr lang="en-US" dirty="0">
            <a:solidFill>
              <a:srgbClr val="001F49"/>
            </a:solidFill>
          </a:endParaRPr>
        </a:p>
      </dgm:t>
    </dgm:pt>
    <dgm:pt modelId="{C8CF8C92-A61C-4B63-ADE4-8378E6EDF1DD}" type="parTrans" cxnId="{72DDD67E-3EB3-404E-8C60-7B5DF58E9268}">
      <dgm:prSet/>
      <dgm:spPr/>
      <dgm:t>
        <a:bodyPr/>
        <a:lstStyle/>
        <a:p>
          <a:endParaRPr lang="en-US"/>
        </a:p>
      </dgm:t>
    </dgm:pt>
    <dgm:pt modelId="{13FB04F3-3CC4-4D59-A308-FD43C2A9D3FB}" type="sibTrans" cxnId="{72DDD67E-3EB3-404E-8C60-7B5DF58E9268}">
      <dgm:prSet/>
      <dgm:spPr/>
      <dgm:t>
        <a:bodyPr/>
        <a:lstStyle/>
        <a:p>
          <a:endParaRPr lang="en-US"/>
        </a:p>
      </dgm:t>
    </dgm:pt>
    <dgm:pt modelId="{5BC33910-0C80-4EBC-A0B1-47C3C5CFF26A}" type="pres">
      <dgm:prSet presAssocID="{DC09104C-6DC9-43D2-9CC4-F6BF5F6D2D1D}" presName="root" presStyleCnt="0">
        <dgm:presLayoutVars>
          <dgm:dir/>
          <dgm:resizeHandles val="exact"/>
        </dgm:presLayoutVars>
      </dgm:prSet>
      <dgm:spPr/>
    </dgm:pt>
    <dgm:pt modelId="{29536A80-B707-4B43-A491-B472D8937864}" type="pres">
      <dgm:prSet presAssocID="{D2A3D630-11CF-4440-9CD0-DCC7071588B6}" presName="compNode" presStyleCnt="0"/>
      <dgm:spPr/>
    </dgm:pt>
    <dgm:pt modelId="{23BE2A8A-20CB-400D-A469-A94FB71D95A1}" type="pres">
      <dgm:prSet presAssocID="{D2A3D630-11CF-4440-9CD0-DCC7071588B6}" presName="iconRect" presStyleLbl="node1" presStyleIdx="0" presStyleCnt="4"/>
      <dgm:spPr>
        <a:ln>
          <a:noFill/>
        </a:ln>
      </dgm:spPr>
    </dgm:pt>
    <dgm:pt modelId="{B6718557-5CB5-44D5-9F8B-A607F7512EE6}" type="pres">
      <dgm:prSet presAssocID="{D2A3D630-11CF-4440-9CD0-DCC7071588B6}" presName="iconSpace" presStyleCnt="0"/>
      <dgm:spPr/>
    </dgm:pt>
    <dgm:pt modelId="{6057307C-02AD-4007-9A4B-065C1093A088}" type="pres">
      <dgm:prSet presAssocID="{D2A3D630-11CF-4440-9CD0-DCC7071588B6}" presName="parTx" presStyleLbl="revTx" presStyleIdx="0" presStyleCnt="8">
        <dgm:presLayoutVars>
          <dgm:chMax val="0"/>
          <dgm:chPref val="0"/>
        </dgm:presLayoutVars>
      </dgm:prSet>
      <dgm:spPr/>
    </dgm:pt>
    <dgm:pt modelId="{FEF73366-07BE-4A59-A634-A527A5180F17}" type="pres">
      <dgm:prSet presAssocID="{D2A3D630-11CF-4440-9CD0-DCC7071588B6}" presName="txSpace" presStyleCnt="0"/>
      <dgm:spPr/>
    </dgm:pt>
    <dgm:pt modelId="{3CB4399F-0377-4E0C-9046-F17DECE65392}" type="pres">
      <dgm:prSet presAssocID="{D2A3D630-11CF-4440-9CD0-DCC7071588B6}" presName="desTx" presStyleLbl="revTx" presStyleIdx="1" presStyleCnt="8" custScaleX="86018">
        <dgm:presLayoutVars/>
      </dgm:prSet>
      <dgm:spPr/>
    </dgm:pt>
    <dgm:pt modelId="{1E90F453-C19C-4164-ABE7-77984B358136}" type="pres">
      <dgm:prSet presAssocID="{6D4F0982-202C-4737-9CC9-EA7C2C65747C}" presName="sibTrans" presStyleCnt="0"/>
      <dgm:spPr/>
    </dgm:pt>
    <dgm:pt modelId="{660DD993-06D1-4190-99E3-A08411FAA72A}" type="pres">
      <dgm:prSet presAssocID="{0C5F9213-74F0-40BF-8C25-B944F1C3D803}" presName="compNode" presStyleCnt="0"/>
      <dgm:spPr/>
    </dgm:pt>
    <dgm:pt modelId="{E232F6CB-B75E-4CF3-BBD0-4FB6C14E41A0}" type="pres">
      <dgm:prSet presAssocID="{0C5F9213-74F0-40BF-8C25-B944F1C3D803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7EFE4332-4FEA-4C24-8F20-C68E4CC15284}" type="pres">
      <dgm:prSet presAssocID="{0C5F9213-74F0-40BF-8C25-B944F1C3D803}" presName="iconSpace" presStyleCnt="0"/>
      <dgm:spPr/>
    </dgm:pt>
    <dgm:pt modelId="{95906213-E772-4E08-B757-1FB81BC025A9}" type="pres">
      <dgm:prSet presAssocID="{0C5F9213-74F0-40BF-8C25-B944F1C3D803}" presName="parTx" presStyleLbl="revTx" presStyleIdx="2" presStyleCnt="8">
        <dgm:presLayoutVars>
          <dgm:chMax val="0"/>
          <dgm:chPref val="0"/>
        </dgm:presLayoutVars>
      </dgm:prSet>
      <dgm:spPr/>
    </dgm:pt>
    <dgm:pt modelId="{1CB5D665-2160-4FE0-9B2B-F481FA21FA9E}" type="pres">
      <dgm:prSet presAssocID="{0C5F9213-74F0-40BF-8C25-B944F1C3D803}" presName="txSpace" presStyleCnt="0"/>
      <dgm:spPr/>
    </dgm:pt>
    <dgm:pt modelId="{0F6DC202-B865-4482-8191-057DF787672F}" type="pres">
      <dgm:prSet presAssocID="{0C5F9213-74F0-40BF-8C25-B944F1C3D803}" presName="desTx" presStyleLbl="revTx" presStyleIdx="3" presStyleCnt="8">
        <dgm:presLayoutVars/>
      </dgm:prSet>
      <dgm:spPr/>
    </dgm:pt>
    <dgm:pt modelId="{48A44EC9-AADB-4AC4-A4F2-64E5D077B143}" type="pres">
      <dgm:prSet presAssocID="{822B828E-EBC2-4373-B00F-4F3D73D687AF}" presName="sibTrans" presStyleCnt="0"/>
      <dgm:spPr/>
    </dgm:pt>
    <dgm:pt modelId="{BBA138C5-9464-4A13-B407-83A00E74F215}" type="pres">
      <dgm:prSet presAssocID="{F20D8581-1F1D-4B0F-9504-68D0190A159D}" presName="compNode" presStyleCnt="0"/>
      <dgm:spPr/>
    </dgm:pt>
    <dgm:pt modelId="{78A8EB3F-E234-4D3E-B391-00DB52011B0C}" type="pres">
      <dgm:prSet presAssocID="{F20D8581-1F1D-4B0F-9504-68D0190A159D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B6AE5A8-81A6-4425-9EB5-9131DDBD713A}" type="pres">
      <dgm:prSet presAssocID="{F20D8581-1F1D-4B0F-9504-68D0190A159D}" presName="iconSpace" presStyleCnt="0"/>
      <dgm:spPr/>
    </dgm:pt>
    <dgm:pt modelId="{664A38DF-F5F2-482D-8485-265D09631A33}" type="pres">
      <dgm:prSet presAssocID="{F20D8581-1F1D-4B0F-9504-68D0190A159D}" presName="parTx" presStyleLbl="revTx" presStyleIdx="4" presStyleCnt="8">
        <dgm:presLayoutVars>
          <dgm:chMax val="0"/>
          <dgm:chPref val="0"/>
        </dgm:presLayoutVars>
      </dgm:prSet>
      <dgm:spPr/>
    </dgm:pt>
    <dgm:pt modelId="{FF7F54E0-D764-401B-AE3E-4E976DC87860}" type="pres">
      <dgm:prSet presAssocID="{F20D8581-1F1D-4B0F-9504-68D0190A159D}" presName="txSpace" presStyleCnt="0"/>
      <dgm:spPr/>
    </dgm:pt>
    <dgm:pt modelId="{37B0A1FA-FBAA-4A0C-8516-4AEAE38E0983}" type="pres">
      <dgm:prSet presAssocID="{F20D8581-1F1D-4B0F-9504-68D0190A159D}" presName="desTx" presStyleLbl="revTx" presStyleIdx="5" presStyleCnt="8">
        <dgm:presLayoutVars/>
      </dgm:prSet>
      <dgm:spPr/>
    </dgm:pt>
    <dgm:pt modelId="{EBC4C0B6-132A-4D95-AAA5-1C3884CA12E1}" type="pres">
      <dgm:prSet presAssocID="{EBB64289-4A3B-433B-8BCF-7FA2C27C1519}" presName="sibTrans" presStyleCnt="0"/>
      <dgm:spPr/>
    </dgm:pt>
    <dgm:pt modelId="{C69694E0-D3E6-4D44-965F-7E4382E0D263}" type="pres">
      <dgm:prSet presAssocID="{6524FF50-0E5C-4641-80B9-131CEA55BC21}" presName="compNode" presStyleCnt="0"/>
      <dgm:spPr/>
    </dgm:pt>
    <dgm:pt modelId="{141AC5D9-0F9F-4446-808E-718FC008B51B}" type="pres">
      <dgm:prSet presAssocID="{6524FF50-0E5C-4641-80B9-131CEA55BC21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85F8F4A4-AF0E-4CFE-BD22-E27CBC73AE61}" type="pres">
      <dgm:prSet presAssocID="{6524FF50-0E5C-4641-80B9-131CEA55BC21}" presName="iconSpace" presStyleCnt="0"/>
      <dgm:spPr/>
    </dgm:pt>
    <dgm:pt modelId="{5DBC1B85-A6B0-4F19-BBD3-CF86B3BD2530}" type="pres">
      <dgm:prSet presAssocID="{6524FF50-0E5C-4641-80B9-131CEA55BC21}" presName="parTx" presStyleLbl="revTx" presStyleIdx="6" presStyleCnt="8">
        <dgm:presLayoutVars>
          <dgm:chMax val="0"/>
          <dgm:chPref val="0"/>
        </dgm:presLayoutVars>
      </dgm:prSet>
      <dgm:spPr/>
    </dgm:pt>
    <dgm:pt modelId="{4C916655-69A4-44F9-A583-11022A0CA888}" type="pres">
      <dgm:prSet presAssocID="{6524FF50-0E5C-4641-80B9-131CEA55BC21}" presName="txSpace" presStyleCnt="0"/>
      <dgm:spPr/>
    </dgm:pt>
    <dgm:pt modelId="{0730D80C-4574-4C0F-9C83-84895E9C1E44}" type="pres">
      <dgm:prSet presAssocID="{6524FF50-0E5C-4641-80B9-131CEA55BC21}" presName="desTx" presStyleLbl="revTx" presStyleIdx="7" presStyleCnt="8">
        <dgm:presLayoutVars/>
      </dgm:prSet>
      <dgm:spPr/>
    </dgm:pt>
  </dgm:ptLst>
  <dgm:cxnLst>
    <dgm:cxn modelId="{9D4B8804-3060-4B1F-AD5E-21C2B85FB7D7}" srcId="{D2A3D630-11CF-4440-9CD0-DCC7071588B6}" destId="{3293F5CA-F9EA-491A-9612-D1A1E81F1AB1}" srcOrd="0" destOrd="0" parTransId="{9061616B-43D9-46DA-BDE0-88443934278B}" sibTransId="{546A0DF7-08D2-4345-951A-551FE2FC1F91}"/>
    <dgm:cxn modelId="{8D2CB71C-C095-41C1-B349-F57705FDB1CA}" type="presOf" srcId="{F20D8581-1F1D-4B0F-9504-68D0190A159D}" destId="{664A38DF-F5F2-482D-8485-265D09631A33}" srcOrd="0" destOrd="0" presId="urn:microsoft.com/office/officeart/2018/5/layout/CenteredIconLabelDescriptionList"/>
    <dgm:cxn modelId="{CB9E0F1E-CF0C-48FE-A98B-25A11EB10E1B}" type="presOf" srcId="{3293F5CA-F9EA-491A-9612-D1A1E81F1AB1}" destId="{3CB4399F-0377-4E0C-9046-F17DECE65392}" srcOrd="0" destOrd="0" presId="urn:microsoft.com/office/officeart/2018/5/layout/CenteredIconLabelDescriptionList"/>
    <dgm:cxn modelId="{6A761F26-E444-4A75-90C4-264D7E9CBE86}" type="presOf" srcId="{DC09104C-6DC9-43D2-9CC4-F6BF5F6D2D1D}" destId="{5BC33910-0C80-4EBC-A0B1-47C3C5CFF26A}" srcOrd="0" destOrd="0" presId="urn:microsoft.com/office/officeart/2018/5/layout/CenteredIconLabelDescriptionList"/>
    <dgm:cxn modelId="{2FC00D34-A41A-4AC0-8EF6-46F2070820C9}" type="presOf" srcId="{0C5F9213-74F0-40BF-8C25-B944F1C3D803}" destId="{95906213-E772-4E08-B757-1FB81BC025A9}" srcOrd="0" destOrd="0" presId="urn:microsoft.com/office/officeart/2018/5/layout/CenteredIconLabelDescriptionList"/>
    <dgm:cxn modelId="{1916723E-FDB4-4401-8D70-3E39B8609E4E}" srcId="{DC09104C-6DC9-43D2-9CC4-F6BF5F6D2D1D}" destId="{0C5F9213-74F0-40BF-8C25-B944F1C3D803}" srcOrd="1" destOrd="0" parTransId="{194E5BF6-B54F-4E9D-B242-933DE3FC82F1}" sibTransId="{822B828E-EBC2-4373-B00F-4F3D73D687AF}"/>
    <dgm:cxn modelId="{E2987264-B95D-41F4-B75C-9A89F1B61745}" type="presOf" srcId="{6524FF50-0E5C-4641-80B9-131CEA55BC21}" destId="{5DBC1B85-A6B0-4F19-BBD3-CF86B3BD2530}" srcOrd="0" destOrd="0" presId="urn:microsoft.com/office/officeart/2018/5/layout/CenteredIconLabelDescriptionList"/>
    <dgm:cxn modelId="{9B3A9665-3C06-465E-AEB6-99C326E0E87D}" srcId="{DC09104C-6DC9-43D2-9CC4-F6BF5F6D2D1D}" destId="{6524FF50-0E5C-4641-80B9-131CEA55BC21}" srcOrd="3" destOrd="0" parTransId="{7835BEEF-4701-417A-9222-9A39488353A7}" sibTransId="{F978551C-ABFC-484B-8DDF-3C47D1FA7D5A}"/>
    <dgm:cxn modelId="{98E70671-4502-48AE-8DFD-6F6816354B7E}" srcId="{DC09104C-6DC9-43D2-9CC4-F6BF5F6D2D1D}" destId="{D2A3D630-11CF-4440-9CD0-DCC7071588B6}" srcOrd="0" destOrd="0" parTransId="{AF3782A5-6CE0-4D6B-8FCE-E0FBB4F2FB16}" sibTransId="{6D4F0982-202C-4737-9CC9-EA7C2C65747C}"/>
    <dgm:cxn modelId="{72DDD67E-3EB3-404E-8C60-7B5DF58E9268}" srcId="{6524FF50-0E5C-4641-80B9-131CEA55BC21}" destId="{EA3C3EA4-AB56-44AF-8887-096D50DA4B50}" srcOrd="0" destOrd="0" parTransId="{C8CF8C92-A61C-4B63-ADE4-8378E6EDF1DD}" sibTransId="{13FB04F3-3CC4-4D59-A308-FD43C2A9D3FB}"/>
    <dgm:cxn modelId="{F945A8D2-1320-4738-BAB5-95FDEB4387B1}" srcId="{DC09104C-6DC9-43D2-9CC4-F6BF5F6D2D1D}" destId="{F20D8581-1F1D-4B0F-9504-68D0190A159D}" srcOrd="2" destOrd="0" parTransId="{5FB6FB8C-74CD-4E90-B9AF-34D2CF6C0127}" sibTransId="{EBB64289-4A3B-433B-8BCF-7FA2C27C1519}"/>
    <dgm:cxn modelId="{32298BDF-0640-4DC8-8306-2BD80F50BFA0}" type="presOf" srcId="{D2A3D630-11CF-4440-9CD0-DCC7071588B6}" destId="{6057307C-02AD-4007-9A4B-065C1093A088}" srcOrd="0" destOrd="0" presId="urn:microsoft.com/office/officeart/2018/5/layout/CenteredIconLabelDescriptionList"/>
    <dgm:cxn modelId="{C3BF3FF3-15D4-420C-9A49-ECAF89839AC1}" type="presOf" srcId="{EA3C3EA4-AB56-44AF-8887-096D50DA4B50}" destId="{0730D80C-4574-4C0F-9C83-84895E9C1E44}" srcOrd="0" destOrd="0" presId="urn:microsoft.com/office/officeart/2018/5/layout/CenteredIconLabelDescriptionList"/>
    <dgm:cxn modelId="{C05E407E-1287-47FA-ABDF-532151A00C3A}" type="presParOf" srcId="{5BC33910-0C80-4EBC-A0B1-47C3C5CFF26A}" destId="{29536A80-B707-4B43-A491-B472D8937864}" srcOrd="0" destOrd="0" presId="urn:microsoft.com/office/officeart/2018/5/layout/CenteredIconLabelDescriptionList"/>
    <dgm:cxn modelId="{6798CFB5-BD5A-4D31-AFCB-86E9E27381C9}" type="presParOf" srcId="{29536A80-B707-4B43-A491-B472D8937864}" destId="{23BE2A8A-20CB-400D-A469-A94FB71D95A1}" srcOrd="0" destOrd="0" presId="urn:microsoft.com/office/officeart/2018/5/layout/CenteredIconLabelDescriptionList"/>
    <dgm:cxn modelId="{C14FD5DF-A319-4EF9-AFFF-A84859D04885}" type="presParOf" srcId="{29536A80-B707-4B43-A491-B472D8937864}" destId="{B6718557-5CB5-44D5-9F8B-A607F7512EE6}" srcOrd="1" destOrd="0" presId="urn:microsoft.com/office/officeart/2018/5/layout/CenteredIconLabelDescriptionList"/>
    <dgm:cxn modelId="{DF3D68D6-01C2-4C9F-B802-FE454D1A0181}" type="presParOf" srcId="{29536A80-B707-4B43-A491-B472D8937864}" destId="{6057307C-02AD-4007-9A4B-065C1093A088}" srcOrd="2" destOrd="0" presId="urn:microsoft.com/office/officeart/2018/5/layout/CenteredIconLabelDescriptionList"/>
    <dgm:cxn modelId="{30D8EA29-5C66-463C-8237-501EB4ACF68D}" type="presParOf" srcId="{29536A80-B707-4B43-A491-B472D8937864}" destId="{FEF73366-07BE-4A59-A634-A527A5180F17}" srcOrd="3" destOrd="0" presId="urn:microsoft.com/office/officeart/2018/5/layout/CenteredIconLabelDescriptionList"/>
    <dgm:cxn modelId="{4B185BCC-87D7-4ABB-9A84-50A45B3AA78A}" type="presParOf" srcId="{29536A80-B707-4B43-A491-B472D8937864}" destId="{3CB4399F-0377-4E0C-9046-F17DECE65392}" srcOrd="4" destOrd="0" presId="urn:microsoft.com/office/officeart/2018/5/layout/CenteredIconLabelDescriptionList"/>
    <dgm:cxn modelId="{58A75BA5-E097-47B9-8656-E4504835E8E0}" type="presParOf" srcId="{5BC33910-0C80-4EBC-A0B1-47C3C5CFF26A}" destId="{1E90F453-C19C-4164-ABE7-77984B358136}" srcOrd="1" destOrd="0" presId="urn:microsoft.com/office/officeart/2018/5/layout/CenteredIconLabelDescriptionList"/>
    <dgm:cxn modelId="{C4ECE085-0E9B-4E45-8032-73B3D26F92AA}" type="presParOf" srcId="{5BC33910-0C80-4EBC-A0B1-47C3C5CFF26A}" destId="{660DD993-06D1-4190-99E3-A08411FAA72A}" srcOrd="2" destOrd="0" presId="urn:microsoft.com/office/officeart/2018/5/layout/CenteredIconLabelDescriptionList"/>
    <dgm:cxn modelId="{50A3E37C-D9C1-4363-9EA7-BE61F920B452}" type="presParOf" srcId="{660DD993-06D1-4190-99E3-A08411FAA72A}" destId="{E232F6CB-B75E-4CF3-BBD0-4FB6C14E41A0}" srcOrd="0" destOrd="0" presId="urn:microsoft.com/office/officeart/2018/5/layout/CenteredIconLabelDescriptionList"/>
    <dgm:cxn modelId="{ACC2EA2B-9560-4B5E-B340-1E380AE3B982}" type="presParOf" srcId="{660DD993-06D1-4190-99E3-A08411FAA72A}" destId="{7EFE4332-4FEA-4C24-8F20-C68E4CC15284}" srcOrd="1" destOrd="0" presId="urn:microsoft.com/office/officeart/2018/5/layout/CenteredIconLabelDescriptionList"/>
    <dgm:cxn modelId="{0162E6CA-8D71-4E33-AC29-57A14A769C25}" type="presParOf" srcId="{660DD993-06D1-4190-99E3-A08411FAA72A}" destId="{95906213-E772-4E08-B757-1FB81BC025A9}" srcOrd="2" destOrd="0" presId="urn:microsoft.com/office/officeart/2018/5/layout/CenteredIconLabelDescriptionList"/>
    <dgm:cxn modelId="{972CBF50-D50C-4335-ABE6-EE2AA988AB96}" type="presParOf" srcId="{660DD993-06D1-4190-99E3-A08411FAA72A}" destId="{1CB5D665-2160-4FE0-9B2B-F481FA21FA9E}" srcOrd="3" destOrd="0" presId="urn:microsoft.com/office/officeart/2018/5/layout/CenteredIconLabelDescriptionList"/>
    <dgm:cxn modelId="{2B16CCA1-9DF6-4EA0-886E-FE59A8C4731A}" type="presParOf" srcId="{660DD993-06D1-4190-99E3-A08411FAA72A}" destId="{0F6DC202-B865-4482-8191-057DF787672F}" srcOrd="4" destOrd="0" presId="urn:microsoft.com/office/officeart/2018/5/layout/CenteredIconLabelDescriptionList"/>
    <dgm:cxn modelId="{9CBCE285-0855-4FCA-BE25-D6C56915C298}" type="presParOf" srcId="{5BC33910-0C80-4EBC-A0B1-47C3C5CFF26A}" destId="{48A44EC9-AADB-4AC4-A4F2-64E5D077B143}" srcOrd="3" destOrd="0" presId="urn:microsoft.com/office/officeart/2018/5/layout/CenteredIconLabelDescriptionList"/>
    <dgm:cxn modelId="{7C6165EA-7C78-4397-8343-63A29706B30D}" type="presParOf" srcId="{5BC33910-0C80-4EBC-A0B1-47C3C5CFF26A}" destId="{BBA138C5-9464-4A13-B407-83A00E74F215}" srcOrd="4" destOrd="0" presId="urn:microsoft.com/office/officeart/2018/5/layout/CenteredIconLabelDescriptionList"/>
    <dgm:cxn modelId="{36BFB460-A6F6-455B-9223-58E3B9FE41FD}" type="presParOf" srcId="{BBA138C5-9464-4A13-B407-83A00E74F215}" destId="{78A8EB3F-E234-4D3E-B391-00DB52011B0C}" srcOrd="0" destOrd="0" presId="urn:microsoft.com/office/officeart/2018/5/layout/CenteredIconLabelDescriptionList"/>
    <dgm:cxn modelId="{3CFCD2C4-4150-4755-9D5D-36B8CA6D20E3}" type="presParOf" srcId="{BBA138C5-9464-4A13-B407-83A00E74F215}" destId="{7B6AE5A8-81A6-4425-9EB5-9131DDBD713A}" srcOrd="1" destOrd="0" presId="urn:microsoft.com/office/officeart/2018/5/layout/CenteredIconLabelDescriptionList"/>
    <dgm:cxn modelId="{BC69B51B-59F6-48C0-8821-1CE34537C490}" type="presParOf" srcId="{BBA138C5-9464-4A13-B407-83A00E74F215}" destId="{664A38DF-F5F2-482D-8485-265D09631A33}" srcOrd="2" destOrd="0" presId="urn:microsoft.com/office/officeart/2018/5/layout/CenteredIconLabelDescriptionList"/>
    <dgm:cxn modelId="{EAC4AAC5-74A1-4B7D-AC44-29FFEA9100C8}" type="presParOf" srcId="{BBA138C5-9464-4A13-B407-83A00E74F215}" destId="{FF7F54E0-D764-401B-AE3E-4E976DC87860}" srcOrd="3" destOrd="0" presId="urn:microsoft.com/office/officeart/2018/5/layout/CenteredIconLabelDescriptionList"/>
    <dgm:cxn modelId="{6ACDAE46-7DDD-4F3C-8E16-FA39D83EB106}" type="presParOf" srcId="{BBA138C5-9464-4A13-B407-83A00E74F215}" destId="{37B0A1FA-FBAA-4A0C-8516-4AEAE38E0983}" srcOrd="4" destOrd="0" presId="urn:microsoft.com/office/officeart/2018/5/layout/CenteredIconLabelDescriptionList"/>
    <dgm:cxn modelId="{004C6486-9C43-4D2C-A9B1-FAA73113407B}" type="presParOf" srcId="{5BC33910-0C80-4EBC-A0B1-47C3C5CFF26A}" destId="{EBC4C0B6-132A-4D95-AAA5-1C3884CA12E1}" srcOrd="5" destOrd="0" presId="urn:microsoft.com/office/officeart/2018/5/layout/CenteredIconLabelDescriptionList"/>
    <dgm:cxn modelId="{758AA7CB-AFF7-415D-BE00-3EC8B224AF3C}" type="presParOf" srcId="{5BC33910-0C80-4EBC-A0B1-47C3C5CFF26A}" destId="{C69694E0-D3E6-4D44-965F-7E4382E0D263}" srcOrd="6" destOrd="0" presId="urn:microsoft.com/office/officeart/2018/5/layout/CenteredIconLabelDescriptionList"/>
    <dgm:cxn modelId="{12B505B3-B5AB-4C93-9A17-1158624334F3}" type="presParOf" srcId="{C69694E0-D3E6-4D44-965F-7E4382E0D263}" destId="{141AC5D9-0F9F-4446-808E-718FC008B51B}" srcOrd="0" destOrd="0" presId="urn:microsoft.com/office/officeart/2018/5/layout/CenteredIconLabelDescriptionList"/>
    <dgm:cxn modelId="{3CAAE69D-8145-4E9C-B040-B388E4107050}" type="presParOf" srcId="{C69694E0-D3E6-4D44-965F-7E4382E0D263}" destId="{85F8F4A4-AF0E-4CFE-BD22-E27CBC73AE61}" srcOrd="1" destOrd="0" presId="urn:microsoft.com/office/officeart/2018/5/layout/CenteredIconLabelDescriptionList"/>
    <dgm:cxn modelId="{EDE389C5-CE5E-40EC-92B6-1FA8D22BABC6}" type="presParOf" srcId="{C69694E0-D3E6-4D44-965F-7E4382E0D263}" destId="{5DBC1B85-A6B0-4F19-BBD3-CF86B3BD2530}" srcOrd="2" destOrd="0" presId="urn:microsoft.com/office/officeart/2018/5/layout/CenteredIconLabelDescriptionList"/>
    <dgm:cxn modelId="{E48D2319-C331-40EC-BC84-E32722DBE396}" type="presParOf" srcId="{C69694E0-D3E6-4D44-965F-7E4382E0D263}" destId="{4C916655-69A4-44F9-A583-11022A0CA888}" srcOrd="3" destOrd="0" presId="urn:microsoft.com/office/officeart/2018/5/layout/CenteredIconLabelDescriptionList"/>
    <dgm:cxn modelId="{DEAA8D11-5F0A-4E44-9053-31568D90F64D}" type="presParOf" srcId="{C69694E0-D3E6-4D44-965F-7E4382E0D263}" destId="{0730D80C-4574-4C0F-9C83-84895E9C1E4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B1658E-B135-4AE8-BF7B-B116AEE15A5B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F629B9-DA9B-49F4-8805-8A508E5DDF7D}">
      <dgm:prSet/>
      <dgm:spPr/>
      <dgm:t>
        <a:bodyPr/>
        <a:lstStyle/>
        <a:p>
          <a:r>
            <a:rPr lang="en-GB" b="1"/>
            <a:t>Best moments</a:t>
          </a:r>
          <a:endParaRPr lang="en-US"/>
        </a:p>
      </dgm:t>
    </dgm:pt>
    <dgm:pt modelId="{1898EEF8-68AF-479A-A9A1-D2746C9D085B}" type="parTrans" cxnId="{561D89D2-5469-422B-A843-2093CF467F3F}">
      <dgm:prSet/>
      <dgm:spPr/>
      <dgm:t>
        <a:bodyPr/>
        <a:lstStyle/>
        <a:p>
          <a:endParaRPr lang="en-US"/>
        </a:p>
      </dgm:t>
    </dgm:pt>
    <dgm:pt modelId="{2BCBCF9D-EB59-4BC3-86F4-033C8EE01207}" type="sibTrans" cxnId="{561D89D2-5469-422B-A843-2093CF467F3F}">
      <dgm:prSet/>
      <dgm:spPr/>
      <dgm:t>
        <a:bodyPr/>
        <a:lstStyle/>
        <a:p>
          <a:endParaRPr lang="en-US"/>
        </a:p>
      </dgm:t>
    </dgm:pt>
    <dgm:pt modelId="{A842D603-A76D-46A9-80AB-E477ABC4E7D3}">
      <dgm:prSet/>
      <dgm:spPr/>
      <dgm:t>
        <a:bodyPr/>
        <a:lstStyle/>
        <a:p>
          <a:r>
            <a:rPr lang="en-GB" b="0"/>
            <a:t>Helping, not replacing, agents</a:t>
          </a:r>
          <a:endParaRPr lang="en-US"/>
        </a:p>
      </dgm:t>
    </dgm:pt>
    <dgm:pt modelId="{F9904166-F5F1-476D-87C5-386625BB73B8}" type="parTrans" cxnId="{8C45337A-46B7-4281-86F1-78D831B3624C}">
      <dgm:prSet/>
      <dgm:spPr/>
      <dgm:t>
        <a:bodyPr/>
        <a:lstStyle/>
        <a:p>
          <a:endParaRPr lang="en-US"/>
        </a:p>
      </dgm:t>
    </dgm:pt>
    <dgm:pt modelId="{ED79EBAE-DBD6-433A-8888-915A5CE882B1}" type="sibTrans" cxnId="{8C45337A-46B7-4281-86F1-78D831B3624C}">
      <dgm:prSet/>
      <dgm:spPr/>
      <dgm:t>
        <a:bodyPr/>
        <a:lstStyle/>
        <a:p>
          <a:endParaRPr lang="en-US"/>
        </a:p>
      </dgm:t>
    </dgm:pt>
    <dgm:pt modelId="{BD10D4FC-9F98-49E0-8F50-9E86D7B2F120}">
      <dgm:prSet/>
      <dgm:spPr/>
      <dgm:t>
        <a:bodyPr/>
        <a:lstStyle/>
        <a:p>
          <a:r>
            <a:rPr lang="en-GB" b="0" dirty="0">
              <a:solidFill>
                <a:srgbClr val="001F49"/>
              </a:solidFill>
            </a:rPr>
            <a:t>Luis is a named employee</a:t>
          </a:r>
          <a:endParaRPr lang="en-US" dirty="0">
            <a:solidFill>
              <a:srgbClr val="001F49"/>
            </a:solidFill>
          </a:endParaRPr>
        </a:p>
      </dgm:t>
    </dgm:pt>
    <dgm:pt modelId="{8F605165-2674-47FC-9DCB-CF9B00B6F089}" type="parTrans" cxnId="{1906D41E-6FEF-4005-8336-F581E593C7EF}">
      <dgm:prSet/>
      <dgm:spPr/>
      <dgm:t>
        <a:bodyPr/>
        <a:lstStyle/>
        <a:p>
          <a:endParaRPr lang="en-US"/>
        </a:p>
      </dgm:t>
    </dgm:pt>
    <dgm:pt modelId="{C833C4A4-3595-40CC-96A2-32FC724B03AA}" type="sibTrans" cxnId="{1906D41E-6FEF-4005-8336-F581E593C7EF}">
      <dgm:prSet/>
      <dgm:spPr/>
      <dgm:t>
        <a:bodyPr/>
        <a:lstStyle/>
        <a:p>
          <a:endParaRPr lang="en-US"/>
        </a:p>
      </dgm:t>
    </dgm:pt>
    <dgm:pt modelId="{BE7E6538-4A5D-4B3C-975C-45429861D7F1}">
      <dgm:prSet/>
      <dgm:spPr/>
      <dgm:t>
        <a:bodyPr/>
        <a:lstStyle/>
        <a:p>
          <a:r>
            <a:rPr lang="en-GB" b="1" dirty="0">
              <a:solidFill>
                <a:srgbClr val="001F49"/>
              </a:solidFill>
            </a:rPr>
            <a:t>Hit 30%!</a:t>
          </a:r>
          <a:endParaRPr lang="en-US" b="1" dirty="0">
            <a:solidFill>
              <a:srgbClr val="001F49"/>
            </a:solidFill>
          </a:endParaRPr>
        </a:p>
      </dgm:t>
    </dgm:pt>
    <dgm:pt modelId="{171EB65E-7507-42C7-9F0B-07DA99114756}" type="parTrans" cxnId="{D91346AF-5E5C-438F-86C4-D9744D99D354}">
      <dgm:prSet/>
      <dgm:spPr/>
    </dgm:pt>
    <dgm:pt modelId="{469BDFA9-6D61-490B-9707-C24868BDCB9F}" type="sibTrans" cxnId="{D91346AF-5E5C-438F-86C4-D9744D99D354}">
      <dgm:prSet/>
      <dgm:spPr/>
    </dgm:pt>
    <dgm:pt modelId="{76C0E300-F801-4D19-A4C9-FE9192A7817F}" type="pres">
      <dgm:prSet presAssocID="{21B1658E-B135-4AE8-BF7B-B116AEE15A5B}" presName="linear" presStyleCnt="0">
        <dgm:presLayoutVars>
          <dgm:dir/>
          <dgm:animLvl val="lvl"/>
          <dgm:resizeHandles val="exact"/>
        </dgm:presLayoutVars>
      </dgm:prSet>
      <dgm:spPr/>
    </dgm:pt>
    <dgm:pt modelId="{DAB9A9C3-9D11-48D7-9F78-94FEF3EC7651}" type="pres">
      <dgm:prSet presAssocID="{5DF629B9-DA9B-49F4-8805-8A508E5DDF7D}" presName="parentLin" presStyleCnt="0"/>
      <dgm:spPr/>
    </dgm:pt>
    <dgm:pt modelId="{4D142FAD-807E-41AB-B2B3-E6BC712A7ECF}" type="pres">
      <dgm:prSet presAssocID="{5DF629B9-DA9B-49F4-8805-8A508E5DDF7D}" presName="parentLeftMargin" presStyleLbl="node1" presStyleIdx="0" presStyleCnt="2"/>
      <dgm:spPr/>
    </dgm:pt>
    <dgm:pt modelId="{B12060DC-93D4-4A8F-9960-CD86165DC32E}" type="pres">
      <dgm:prSet presAssocID="{5DF629B9-DA9B-49F4-8805-8A508E5DDF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CE16650-CDF2-4705-A920-2479265A80DC}" type="pres">
      <dgm:prSet presAssocID="{5DF629B9-DA9B-49F4-8805-8A508E5DDF7D}" presName="negativeSpace" presStyleCnt="0"/>
      <dgm:spPr/>
    </dgm:pt>
    <dgm:pt modelId="{28BCDB55-8E93-444D-BD97-41561AE42C3F}" type="pres">
      <dgm:prSet presAssocID="{5DF629B9-DA9B-49F4-8805-8A508E5DDF7D}" presName="childText" presStyleLbl="conFgAcc1" presStyleIdx="0" presStyleCnt="2">
        <dgm:presLayoutVars>
          <dgm:bulletEnabled val="1"/>
        </dgm:presLayoutVars>
      </dgm:prSet>
      <dgm:spPr/>
    </dgm:pt>
    <dgm:pt modelId="{CBE57A98-AC08-4DD4-BDFA-E7C517861FB2}" type="pres">
      <dgm:prSet presAssocID="{2BCBCF9D-EB59-4BC3-86F4-033C8EE01207}" presName="spaceBetweenRectangles" presStyleCnt="0"/>
      <dgm:spPr/>
    </dgm:pt>
    <dgm:pt modelId="{9CAD3961-DF11-4EDF-8F2A-47D666D207D2}" type="pres">
      <dgm:prSet presAssocID="{A842D603-A76D-46A9-80AB-E477ABC4E7D3}" presName="parentLin" presStyleCnt="0"/>
      <dgm:spPr/>
    </dgm:pt>
    <dgm:pt modelId="{C84AB507-3417-42F2-A682-55E255C33213}" type="pres">
      <dgm:prSet presAssocID="{A842D603-A76D-46A9-80AB-E477ABC4E7D3}" presName="parentLeftMargin" presStyleLbl="node1" presStyleIdx="0" presStyleCnt="2"/>
      <dgm:spPr/>
    </dgm:pt>
    <dgm:pt modelId="{7BF7A4CB-5D4F-4481-8187-2AC055740DC8}" type="pres">
      <dgm:prSet presAssocID="{A842D603-A76D-46A9-80AB-E477ABC4E7D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F02642E-983F-4861-94E6-9895E40E3A7A}" type="pres">
      <dgm:prSet presAssocID="{A842D603-A76D-46A9-80AB-E477ABC4E7D3}" presName="negativeSpace" presStyleCnt="0"/>
      <dgm:spPr/>
    </dgm:pt>
    <dgm:pt modelId="{58FAA848-CC4F-4CB0-9CE2-6CFFBC056A94}" type="pres">
      <dgm:prSet presAssocID="{A842D603-A76D-46A9-80AB-E477ABC4E7D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0451E02-F366-4179-AB67-52E889402859}" type="presOf" srcId="{BD10D4FC-9F98-49E0-8F50-9E86D7B2F120}" destId="{58FAA848-CC4F-4CB0-9CE2-6CFFBC056A94}" srcOrd="0" destOrd="0" presId="urn:microsoft.com/office/officeart/2005/8/layout/list1"/>
    <dgm:cxn modelId="{9DFF871D-0322-4F33-9D0E-FC8EA9435F9F}" type="presOf" srcId="{BE7E6538-4A5D-4B3C-975C-45429861D7F1}" destId="{28BCDB55-8E93-444D-BD97-41561AE42C3F}" srcOrd="0" destOrd="0" presId="urn:microsoft.com/office/officeart/2005/8/layout/list1"/>
    <dgm:cxn modelId="{1906D41E-6FEF-4005-8336-F581E593C7EF}" srcId="{A842D603-A76D-46A9-80AB-E477ABC4E7D3}" destId="{BD10D4FC-9F98-49E0-8F50-9E86D7B2F120}" srcOrd="0" destOrd="0" parTransId="{8F605165-2674-47FC-9DCB-CF9B00B6F089}" sibTransId="{C833C4A4-3595-40CC-96A2-32FC724B03AA}"/>
    <dgm:cxn modelId="{EFF11135-C27F-4B42-8AA8-A8D12B369730}" type="presOf" srcId="{5DF629B9-DA9B-49F4-8805-8A508E5DDF7D}" destId="{B12060DC-93D4-4A8F-9960-CD86165DC32E}" srcOrd="1" destOrd="0" presId="urn:microsoft.com/office/officeart/2005/8/layout/list1"/>
    <dgm:cxn modelId="{2D45A267-54AF-44BD-A847-32FD4146C9E1}" type="presOf" srcId="{5DF629B9-DA9B-49F4-8805-8A508E5DDF7D}" destId="{4D142FAD-807E-41AB-B2B3-E6BC712A7ECF}" srcOrd="0" destOrd="0" presId="urn:microsoft.com/office/officeart/2005/8/layout/list1"/>
    <dgm:cxn modelId="{08AA584F-1575-4DDE-9F6C-DC881221D8E7}" type="presOf" srcId="{A842D603-A76D-46A9-80AB-E477ABC4E7D3}" destId="{C84AB507-3417-42F2-A682-55E255C33213}" srcOrd="0" destOrd="0" presId="urn:microsoft.com/office/officeart/2005/8/layout/list1"/>
    <dgm:cxn modelId="{2C605654-A7E1-451C-A6C1-159BEF22BA79}" type="presOf" srcId="{A842D603-A76D-46A9-80AB-E477ABC4E7D3}" destId="{7BF7A4CB-5D4F-4481-8187-2AC055740DC8}" srcOrd="1" destOrd="0" presId="urn:microsoft.com/office/officeart/2005/8/layout/list1"/>
    <dgm:cxn modelId="{E7244F59-246E-4547-B9AF-A3BAEFDD024A}" type="presOf" srcId="{21B1658E-B135-4AE8-BF7B-B116AEE15A5B}" destId="{76C0E300-F801-4D19-A4C9-FE9192A7817F}" srcOrd="0" destOrd="0" presId="urn:microsoft.com/office/officeart/2005/8/layout/list1"/>
    <dgm:cxn modelId="{8C45337A-46B7-4281-86F1-78D831B3624C}" srcId="{21B1658E-B135-4AE8-BF7B-B116AEE15A5B}" destId="{A842D603-A76D-46A9-80AB-E477ABC4E7D3}" srcOrd="1" destOrd="0" parTransId="{F9904166-F5F1-476D-87C5-386625BB73B8}" sibTransId="{ED79EBAE-DBD6-433A-8888-915A5CE882B1}"/>
    <dgm:cxn modelId="{D91346AF-5E5C-438F-86C4-D9744D99D354}" srcId="{5DF629B9-DA9B-49F4-8805-8A508E5DDF7D}" destId="{BE7E6538-4A5D-4B3C-975C-45429861D7F1}" srcOrd="0" destOrd="0" parTransId="{171EB65E-7507-42C7-9F0B-07DA99114756}" sibTransId="{469BDFA9-6D61-490B-9707-C24868BDCB9F}"/>
    <dgm:cxn modelId="{561D89D2-5469-422B-A843-2093CF467F3F}" srcId="{21B1658E-B135-4AE8-BF7B-B116AEE15A5B}" destId="{5DF629B9-DA9B-49F4-8805-8A508E5DDF7D}" srcOrd="0" destOrd="0" parTransId="{1898EEF8-68AF-479A-A9A1-D2746C9D085B}" sibTransId="{2BCBCF9D-EB59-4BC3-86F4-033C8EE01207}"/>
    <dgm:cxn modelId="{73255A02-9B2E-448D-97F3-478CF6B685B5}" type="presParOf" srcId="{76C0E300-F801-4D19-A4C9-FE9192A7817F}" destId="{DAB9A9C3-9D11-48D7-9F78-94FEF3EC7651}" srcOrd="0" destOrd="0" presId="urn:microsoft.com/office/officeart/2005/8/layout/list1"/>
    <dgm:cxn modelId="{AC6769AD-6B9B-4824-8003-FE288665B7D3}" type="presParOf" srcId="{DAB9A9C3-9D11-48D7-9F78-94FEF3EC7651}" destId="{4D142FAD-807E-41AB-B2B3-E6BC712A7ECF}" srcOrd="0" destOrd="0" presId="urn:microsoft.com/office/officeart/2005/8/layout/list1"/>
    <dgm:cxn modelId="{126CFE69-B5EF-4691-92DE-3106A446B53A}" type="presParOf" srcId="{DAB9A9C3-9D11-48D7-9F78-94FEF3EC7651}" destId="{B12060DC-93D4-4A8F-9960-CD86165DC32E}" srcOrd="1" destOrd="0" presId="urn:microsoft.com/office/officeart/2005/8/layout/list1"/>
    <dgm:cxn modelId="{BF4229ED-A5FC-4E07-820E-B9080E2370BE}" type="presParOf" srcId="{76C0E300-F801-4D19-A4C9-FE9192A7817F}" destId="{ECE16650-CDF2-4705-A920-2479265A80DC}" srcOrd="1" destOrd="0" presId="urn:microsoft.com/office/officeart/2005/8/layout/list1"/>
    <dgm:cxn modelId="{34D754EB-3EB6-4DD0-B082-E2B7EE41E548}" type="presParOf" srcId="{76C0E300-F801-4D19-A4C9-FE9192A7817F}" destId="{28BCDB55-8E93-444D-BD97-41561AE42C3F}" srcOrd="2" destOrd="0" presId="urn:microsoft.com/office/officeart/2005/8/layout/list1"/>
    <dgm:cxn modelId="{955488EC-3780-485D-A183-B6EF38670CB8}" type="presParOf" srcId="{76C0E300-F801-4D19-A4C9-FE9192A7817F}" destId="{CBE57A98-AC08-4DD4-BDFA-E7C517861FB2}" srcOrd="3" destOrd="0" presId="urn:microsoft.com/office/officeart/2005/8/layout/list1"/>
    <dgm:cxn modelId="{65413DA4-7959-4812-8254-9DEDCDCD6CA4}" type="presParOf" srcId="{76C0E300-F801-4D19-A4C9-FE9192A7817F}" destId="{9CAD3961-DF11-4EDF-8F2A-47D666D207D2}" srcOrd="4" destOrd="0" presId="urn:microsoft.com/office/officeart/2005/8/layout/list1"/>
    <dgm:cxn modelId="{33C719A3-14EE-477D-833D-777AE4D58E4D}" type="presParOf" srcId="{9CAD3961-DF11-4EDF-8F2A-47D666D207D2}" destId="{C84AB507-3417-42F2-A682-55E255C33213}" srcOrd="0" destOrd="0" presId="urn:microsoft.com/office/officeart/2005/8/layout/list1"/>
    <dgm:cxn modelId="{D5A22D84-3460-442B-9C38-04BA8B97AAAB}" type="presParOf" srcId="{9CAD3961-DF11-4EDF-8F2A-47D666D207D2}" destId="{7BF7A4CB-5D4F-4481-8187-2AC055740DC8}" srcOrd="1" destOrd="0" presId="urn:microsoft.com/office/officeart/2005/8/layout/list1"/>
    <dgm:cxn modelId="{7BA6B626-5363-4E0F-B776-FCD74DFBA0CC}" type="presParOf" srcId="{76C0E300-F801-4D19-A4C9-FE9192A7817F}" destId="{EF02642E-983F-4861-94E6-9895E40E3A7A}" srcOrd="5" destOrd="0" presId="urn:microsoft.com/office/officeart/2005/8/layout/list1"/>
    <dgm:cxn modelId="{6801AD8D-8FCB-4811-8CA4-CC7FA2CE68BB}" type="presParOf" srcId="{76C0E300-F801-4D19-A4C9-FE9192A7817F}" destId="{58FAA848-CC4F-4CB0-9CE2-6CFFBC056A9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C4E1A7-95B2-42B4-AA49-3637548EBB7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BE61A3-58D6-48D8-9AE8-141860989AF2}">
      <dgm:prSet/>
      <dgm:spPr/>
      <dgm:t>
        <a:bodyPr/>
        <a:lstStyle/>
        <a:p>
          <a:r>
            <a:rPr lang="en-GB" b="0" dirty="0"/>
            <a:t>Productise</a:t>
          </a:r>
          <a:endParaRPr lang="en-US" dirty="0"/>
        </a:p>
      </dgm:t>
    </dgm:pt>
    <dgm:pt modelId="{3C453C2B-0452-470F-91B5-6116DB306C28}" type="parTrans" cxnId="{BC4FBE5D-61F9-4E5F-B97F-9E4BD18D268B}">
      <dgm:prSet/>
      <dgm:spPr/>
      <dgm:t>
        <a:bodyPr/>
        <a:lstStyle/>
        <a:p>
          <a:endParaRPr lang="en-US"/>
        </a:p>
      </dgm:t>
    </dgm:pt>
    <dgm:pt modelId="{06F8D9D2-E8B9-4D08-8D51-1095EA1E2999}" type="sibTrans" cxnId="{BC4FBE5D-61F9-4E5F-B97F-9E4BD18D268B}">
      <dgm:prSet/>
      <dgm:spPr/>
      <dgm:t>
        <a:bodyPr/>
        <a:lstStyle/>
        <a:p>
          <a:endParaRPr lang="en-US"/>
        </a:p>
      </dgm:t>
    </dgm:pt>
    <dgm:pt modelId="{5B23825A-E184-4D7A-B63E-24A03BD034E1}">
      <dgm:prSet/>
      <dgm:spPr/>
      <dgm:t>
        <a:bodyPr/>
        <a:lstStyle/>
        <a:p>
          <a:r>
            <a:rPr lang="en-GB" b="0"/>
            <a:t>New contextual ways to interact</a:t>
          </a:r>
          <a:endParaRPr lang="en-US"/>
        </a:p>
      </dgm:t>
    </dgm:pt>
    <dgm:pt modelId="{CD90D557-CCBD-4419-A77A-956F57FBC8B0}" type="parTrans" cxnId="{7008A513-E271-44DA-853E-7F640A0CCAD5}">
      <dgm:prSet/>
      <dgm:spPr/>
      <dgm:t>
        <a:bodyPr/>
        <a:lstStyle/>
        <a:p>
          <a:endParaRPr lang="en-US"/>
        </a:p>
      </dgm:t>
    </dgm:pt>
    <dgm:pt modelId="{B7ED3E5B-8F24-4017-B481-0A297B63BA99}" type="sibTrans" cxnId="{7008A513-E271-44DA-853E-7F640A0CCAD5}">
      <dgm:prSet/>
      <dgm:spPr/>
      <dgm:t>
        <a:bodyPr/>
        <a:lstStyle/>
        <a:p>
          <a:endParaRPr lang="en-US"/>
        </a:p>
      </dgm:t>
    </dgm:pt>
    <dgm:pt modelId="{9EA6F129-20BD-4EA9-AA3F-D50E6B8E9B21}">
      <dgm:prSet/>
      <dgm:spPr/>
      <dgm:t>
        <a:bodyPr/>
        <a:lstStyle/>
        <a:p>
          <a:r>
            <a:rPr lang="en-GB" b="0"/>
            <a:t>Make handlebars dynamic</a:t>
          </a:r>
          <a:endParaRPr lang="en-US"/>
        </a:p>
      </dgm:t>
    </dgm:pt>
    <dgm:pt modelId="{5E9597CE-3443-4698-BEF8-B57E9A93699E}" type="parTrans" cxnId="{C40C0405-A5C0-4059-9679-F281EB9335A1}">
      <dgm:prSet/>
      <dgm:spPr/>
      <dgm:t>
        <a:bodyPr/>
        <a:lstStyle/>
        <a:p>
          <a:endParaRPr lang="en-US"/>
        </a:p>
      </dgm:t>
    </dgm:pt>
    <dgm:pt modelId="{B6E68B6B-9F9E-490D-9D1B-113499FC12FF}" type="sibTrans" cxnId="{C40C0405-A5C0-4059-9679-F281EB9335A1}">
      <dgm:prSet/>
      <dgm:spPr/>
      <dgm:t>
        <a:bodyPr/>
        <a:lstStyle/>
        <a:p>
          <a:endParaRPr lang="en-US"/>
        </a:p>
      </dgm:t>
    </dgm:pt>
    <dgm:pt modelId="{FA4C06ED-FF30-4D3F-BED9-A9EBACDAC173}">
      <dgm:prSet/>
      <dgm:spPr/>
      <dgm:t>
        <a:bodyPr/>
        <a:lstStyle/>
        <a:p>
          <a:r>
            <a:rPr lang="en-GB" b="0"/>
            <a:t>Translations </a:t>
          </a:r>
          <a:endParaRPr lang="en-US"/>
        </a:p>
      </dgm:t>
    </dgm:pt>
    <dgm:pt modelId="{E6B46190-6C46-41E0-81E1-8051866A76C5}" type="parTrans" cxnId="{C9521C8A-7336-4D10-8502-4E26BCDADD2F}">
      <dgm:prSet/>
      <dgm:spPr/>
      <dgm:t>
        <a:bodyPr/>
        <a:lstStyle/>
        <a:p>
          <a:endParaRPr lang="en-US"/>
        </a:p>
      </dgm:t>
    </dgm:pt>
    <dgm:pt modelId="{AB810A10-31E3-457F-82AD-2540AA71E126}" type="sibTrans" cxnId="{C9521C8A-7336-4D10-8502-4E26BCDADD2F}">
      <dgm:prSet/>
      <dgm:spPr/>
      <dgm:t>
        <a:bodyPr/>
        <a:lstStyle/>
        <a:p>
          <a:endParaRPr lang="en-US"/>
        </a:p>
      </dgm:t>
    </dgm:pt>
    <dgm:pt modelId="{C30EC98A-B13D-4B89-8068-72DC94095EC9}">
      <dgm:prSet/>
      <dgm:spPr/>
      <dgm:t>
        <a:bodyPr/>
        <a:lstStyle/>
        <a:p>
          <a:r>
            <a:rPr lang="en-GB" b="0"/>
            <a:t>Use </a:t>
          </a:r>
          <a:r>
            <a:rPr lang="en-GB" b="1"/>
            <a:t>Umbraco </a:t>
          </a:r>
          <a:r>
            <a:rPr lang="en-GB" b="0"/>
            <a:t>to publish and train utterances for LUIS</a:t>
          </a:r>
          <a:endParaRPr lang="en-US"/>
        </a:p>
      </dgm:t>
    </dgm:pt>
    <dgm:pt modelId="{3AEF5463-77C3-4F5A-AEA3-692CAB3EFFC4}" type="parTrans" cxnId="{FC2ED4DA-E299-4057-A21D-98AFE4F361F8}">
      <dgm:prSet/>
      <dgm:spPr/>
      <dgm:t>
        <a:bodyPr/>
        <a:lstStyle/>
        <a:p>
          <a:endParaRPr lang="en-US"/>
        </a:p>
      </dgm:t>
    </dgm:pt>
    <dgm:pt modelId="{9DF182A6-BCDF-49BF-B2C1-ACABFB1D2E92}" type="sibTrans" cxnId="{FC2ED4DA-E299-4057-A21D-98AFE4F361F8}">
      <dgm:prSet/>
      <dgm:spPr/>
      <dgm:t>
        <a:bodyPr/>
        <a:lstStyle/>
        <a:p>
          <a:endParaRPr lang="en-US"/>
        </a:p>
      </dgm:t>
    </dgm:pt>
    <dgm:pt modelId="{1A7079B2-8E6C-44B9-82DA-BBAC68A099F1}" type="pres">
      <dgm:prSet presAssocID="{70C4E1A7-95B2-42B4-AA49-3637548EBB76}" presName="root" presStyleCnt="0">
        <dgm:presLayoutVars>
          <dgm:dir/>
          <dgm:resizeHandles val="exact"/>
        </dgm:presLayoutVars>
      </dgm:prSet>
      <dgm:spPr/>
    </dgm:pt>
    <dgm:pt modelId="{7D7656F5-BDDE-41C2-917B-0CE9B667D072}" type="pres">
      <dgm:prSet presAssocID="{D5BE61A3-58D6-48D8-9AE8-141860989AF2}" presName="compNode" presStyleCnt="0"/>
      <dgm:spPr/>
    </dgm:pt>
    <dgm:pt modelId="{6D6AA280-6B65-4161-93B5-319665E5BF73}" type="pres">
      <dgm:prSet presAssocID="{D5BE61A3-58D6-48D8-9AE8-141860989AF2}" presName="bgRect" presStyleLbl="bgShp" presStyleIdx="0" presStyleCnt="5"/>
      <dgm:spPr/>
    </dgm:pt>
    <dgm:pt modelId="{AF389927-6181-45AF-9A9C-1BA3FA2C0E78}" type="pres">
      <dgm:prSet presAssocID="{D5BE61A3-58D6-48D8-9AE8-141860989A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1723A144-2B13-436B-A9A3-26955586DDE8}" type="pres">
      <dgm:prSet presAssocID="{D5BE61A3-58D6-48D8-9AE8-141860989AF2}" presName="spaceRect" presStyleCnt="0"/>
      <dgm:spPr/>
    </dgm:pt>
    <dgm:pt modelId="{714960D8-DBE9-4CBA-90B4-64E0F669BF1D}" type="pres">
      <dgm:prSet presAssocID="{D5BE61A3-58D6-48D8-9AE8-141860989AF2}" presName="parTx" presStyleLbl="revTx" presStyleIdx="0" presStyleCnt="5">
        <dgm:presLayoutVars>
          <dgm:chMax val="0"/>
          <dgm:chPref val="0"/>
        </dgm:presLayoutVars>
      </dgm:prSet>
      <dgm:spPr/>
    </dgm:pt>
    <dgm:pt modelId="{675A8DAA-0B5E-4EC2-AE93-0EC80C883BA7}" type="pres">
      <dgm:prSet presAssocID="{06F8D9D2-E8B9-4D08-8D51-1095EA1E2999}" presName="sibTrans" presStyleCnt="0"/>
      <dgm:spPr/>
    </dgm:pt>
    <dgm:pt modelId="{BCDA704F-8FD5-4C4C-866E-172907731006}" type="pres">
      <dgm:prSet presAssocID="{5B23825A-E184-4D7A-B63E-24A03BD034E1}" presName="compNode" presStyleCnt="0"/>
      <dgm:spPr/>
    </dgm:pt>
    <dgm:pt modelId="{3E54677F-FA9B-43C3-BB3F-42A3EA7AED51}" type="pres">
      <dgm:prSet presAssocID="{5B23825A-E184-4D7A-B63E-24A03BD034E1}" presName="bgRect" presStyleLbl="bgShp" presStyleIdx="1" presStyleCnt="5"/>
      <dgm:spPr/>
    </dgm:pt>
    <dgm:pt modelId="{1AB7AAE9-976A-4106-BD27-5DD0904159C7}" type="pres">
      <dgm:prSet presAssocID="{5B23825A-E184-4D7A-B63E-24A03BD034E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0F182E9-0016-4C15-A4D0-30FB3843B1EF}" type="pres">
      <dgm:prSet presAssocID="{5B23825A-E184-4D7A-B63E-24A03BD034E1}" presName="spaceRect" presStyleCnt="0"/>
      <dgm:spPr/>
    </dgm:pt>
    <dgm:pt modelId="{AD6CAE1A-E0CB-4B12-8F4E-201F8110B681}" type="pres">
      <dgm:prSet presAssocID="{5B23825A-E184-4D7A-B63E-24A03BD034E1}" presName="parTx" presStyleLbl="revTx" presStyleIdx="1" presStyleCnt="5">
        <dgm:presLayoutVars>
          <dgm:chMax val="0"/>
          <dgm:chPref val="0"/>
        </dgm:presLayoutVars>
      </dgm:prSet>
      <dgm:spPr/>
    </dgm:pt>
    <dgm:pt modelId="{E493A98E-808B-4BDB-A32B-3084D34F5FC4}" type="pres">
      <dgm:prSet presAssocID="{B7ED3E5B-8F24-4017-B481-0A297B63BA99}" presName="sibTrans" presStyleCnt="0"/>
      <dgm:spPr/>
    </dgm:pt>
    <dgm:pt modelId="{DD22BB9D-BF55-4948-9083-91CBBB23072F}" type="pres">
      <dgm:prSet presAssocID="{9EA6F129-20BD-4EA9-AA3F-D50E6B8E9B21}" presName="compNode" presStyleCnt="0"/>
      <dgm:spPr/>
    </dgm:pt>
    <dgm:pt modelId="{56E1369C-C8F7-461E-9C26-FC13D60B8DBC}" type="pres">
      <dgm:prSet presAssocID="{9EA6F129-20BD-4EA9-AA3F-D50E6B8E9B21}" presName="bgRect" presStyleLbl="bgShp" presStyleIdx="2" presStyleCnt="5"/>
      <dgm:spPr/>
    </dgm:pt>
    <dgm:pt modelId="{20A56293-1669-464E-9815-9E4BC3E602B1}" type="pres">
      <dgm:prSet presAssocID="{9EA6F129-20BD-4EA9-AA3F-D50E6B8E9B2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et"/>
        </a:ext>
      </dgm:extLst>
    </dgm:pt>
    <dgm:pt modelId="{A581E7DA-D33F-4CC1-96CA-6A286113D87A}" type="pres">
      <dgm:prSet presAssocID="{9EA6F129-20BD-4EA9-AA3F-D50E6B8E9B21}" presName="spaceRect" presStyleCnt="0"/>
      <dgm:spPr/>
    </dgm:pt>
    <dgm:pt modelId="{4A6AA138-627F-4CBB-A9C5-1FAAE8CD4BBA}" type="pres">
      <dgm:prSet presAssocID="{9EA6F129-20BD-4EA9-AA3F-D50E6B8E9B21}" presName="parTx" presStyleLbl="revTx" presStyleIdx="2" presStyleCnt="5">
        <dgm:presLayoutVars>
          <dgm:chMax val="0"/>
          <dgm:chPref val="0"/>
        </dgm:presLayoutVars>
      </dgm:prSet>
      <dgm:spPr/>
    </dgm:pt>
    <dgm:pt modelId="{0B5F4584-1088-474A-B34A-238E40E14B89}" type="pres">
      <dgm:prSet presAssocID="{B6E68B6B-9F9E-490D-9D1B-113499FC12FF}" presName="sibTrans" presStyleCnt="0"/>
      <dgm:spPr/>
    </dgm:pt>
    <dgm:pt modelId="{06CD55D2-7934-4762-ACA1-4B0FF67F8F21}" type="pres">
      <dgm:prSet presAssocID="{FA4C06ED-FF30-4D3F-BED9-A9EBACDAC173}" presName="compNode" presStyleCnt="0"/>
      <dgm:spPr/>
    </dgm:pt>
    <dgm:pt modelId="{44597FFA-FE77-4B67-B5FC-14A59958A453}" type="pres">
      <dgm:prSet presAssocID="{FA4C06ED-FF30-4D3F-BED9-A9EBACDAC173}" presName="bgRect" presStyleLbl="bgShp" presStyleIdx="3" presStyleCnt="5"/>
      <dgm:spPr/>
    </dgm:pt>
    <dgm:pt modelId="{0FE02920-139C-4C24-9DC8-F55EFEF9EFB4}" type="pres">
      <dgm:prSet presAssocID="{FA4C06ED-FF30-4D3F-BED9-A9EBACDAC17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3811464-DD7F-4B92-8B43-F0CAAF704405}" type="pres">
      <dgm:prSet presAssocID="{FA4C06ED-FF30-4D3F-BED9-A9EBACDAC173}" presName="spaceRect" presStyleCnt="0"/>
      <dgm:spPr/>
    </dgm:pt>
    <dgm:pt modelId="{5F271869-4429-4373-AE83-82F414913549}" type="pres">
      <dgm:prSet presAssocID="{FA4C06ED-FF30-4D3F-BED9-A9EBACDAC173}" presName="parTx" presStyleLbl="revTx" presStyleIdx="3" presStyleCnt="5">
        <dgm:presLayoutVars>
          <dgm:chMax val="0"/>
          <dgm:chPref val="0"/>
        </dgm:presLayoutVars>
      </dgm:prSet>
      <dgm:spPr/>
    </dgm:pt>
    <dgm:pt modelId="{CFC0C942-725B-4A68-8818-C4C6440189A7}" type="pres">
      <dgm:prSet presAssocID="{AB810A10-31E3-457F-82AD-2540AA71E126}" presName="sibTrans" presStyleCnt="0"/>
      <dgm:spPr/>
    </dgm:pt>
    <dgm:pt modelId="{C5FCD3AA-9F20-4DFB-8F68-BC033585092F}" type="pres">
      <dgm:prSet presAssocID="{C30EC98A-B13D-4B89-8068-72DC94095EC9}" presName="compNode" presStyleCnt="0"/>
      <dgm:spPr/>
    </dgm:pt>
    <dgm:pt modelId="{53662F5F-59A2-4AB4-BD1B-763E48F79C08}" type="pres">
      <dgm:prSet presAssocID="{C30EC98A-B13D-4B89-8068-72DC94095EC9}" presName="bgRect" presStyleLbl="bgShp" presStyleIdx="4" presStyleCnt="5"/>
      <dgm:spPr/>
    </dgm:pt>
    <dgm:pt modelId="{4B85A172-3F88-4D65-B075-63658BFA936E}" type="pres">
      <dgm:prSet presAssocID="{C30EC98A-B13D-4B89-8068-72DC94095EC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1F53308-E176-4E2A-93EC-EEE381CE5D1F}" type="pres">
      <dgm:prSet presAssocID="{C30EC98A-B13D-4B89-8068-72DC94095EC9}" presName="spaceRect" presStyleCnt="0"/>
      <dgm:spPr/>
    </dgm:pt>
    <dgm:pt modelId="{AA60B151-2881-4556-98B3-60ED6B800094}" type="pres">
      <dgm:prSet presAssocID="{C30EC98A-B13D-4B89-8068-72DC94095EC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40C0405-A5C0-4059-9679-F281EB9335A1}" srcId="{70C4E1A7-95B2-42B4-AA49-3637548EBB76}" destId="{9EA6F129-20BD-4EA9-AA3F-D50E6B8E9B21}" srcOrd="2" destOrd="0" parTransId="{5E9597CE-3443-4698-BEF8-B57E9A93699E}" sibTransId="{B6E68B6B-9F9E-490D-9D1B-113499FC12FF}"/>
    <dgm:cxn modelId="{60869F0A-77AC-4233-964E-DB1448331FD6}" type="presOf" srcId="{5B23825A-E184-4D7A-B63E-24A03BD034E1}" destId="{AD6CAE1A-E0CB-4B12-8F4E-201F8110B681}" srcOrd="0" destOrd="0" presId="urn:microsoft.com/office/officeart/2018/2/layout/IconVerticalSolidList"/>
    <dgm:cxn modelId="{699B3F0C-A10F-4C6D-A2DE-BE972D7D4818}" type="presOf" srcId="{D5BE61A3-58D6-48D8-9AE8-141860989AF2}" destId="{714960D8-DBE9-4CBA-90B4-64E0F669BF1D}" srcOrd="0" destOrd="0" presId="urn:microsoft.com/office/officeart/2018/2/layout/IconVerticalSolidList"/>
    <dgm:cxn modelId="{DC1BAA0C-8E8A-4E9D-85B5-D9A7D2660E35}" type="presOf" srcId="{C30EC98A-B13D-4B89-8068-72DC94095EC9}" destId="{AA60B151-2881-4556-98B3-60ED6B800094}" srcOrd="0" destOrd="0" presId="urn:microsoft.com/office/officeart/2018/2/layout/IconVerticalSolidList"/>
    <dgm:cxn modelId="{7008A513-E271-44DA-853E-7F640A0CCAD5}" srcId="{70C4E1A7-95B2-42B4-AA49-3637548EBB76}" destId="{5B23825A-E184-4D7A-B63E-24A03BD034E1}" srcOrd="1" destOrd="0" parTransId="{CD90D557-CCBD-4419-A77A-956F57FBC8B0}" sibTransId="{B7ED3E5B-8F24-4017-B481-0A297B63BA99}"/>
    <dgm:cxn modelId="{13FEEC17-7C2D-44EF-9060-40B5F51DA532}" type="presOf" srcId="{FA4C06ED-FF30-4D3F-BED9-A9EBACDAC173}" destId="{5F271869-4429-4373-AE83-82F414913549}" srcOrd="0" destOrd="0" presId="urn:microsoft.com/office/officeart/2018/2/layout/IconVerticalSolidList"/>
    <dgm:cxn modelId="{BC4FBE5D-61F9-4E5F-B97F-9E4BD18D268B}" srcId="{70C4E1A7-95B2-42B4-AA49-3637548EBB76}" destId="{D5BE61A3-58D6-48D8-9AE8-141860989AF2}" srcOrd="0" destOrd="0" parTransId="{3C453C2B-0452-470F-91B5-6116DB306C28}" sibTransId="{06F8D9D2-E8B9-4D08-8D51-1095EA1E2999}"/>
    <dgm:cxn modelId="{C6D90968-F8AE-4F6D-B4C3-D4FB46F90286}" type="presOf" srcId="{9EA6F129-20BD-4EA9-AA3F-D50E6B8E9B21}" destId="{4A6AA138-627F-4CBB-A9C5-1FAAE8CD4BBA}" srcOrd="0" destOrd="0" presId="urn:microsoft.com/office/officeart/2018/2/layout/IconVerticalSolidList"/>
    <dgm:cxn modelId="{C9521C8A-7336-4D10-8502-4E26BCDADD2F}" srcId="{70C4E1A7-95B2-42B4-AA49-3637548EBB76}" destId="{FA4C06ED-FF30-4D3F-BED9-A9EBACDAC173}" srcOrd="3" destOrd="0" parTransId="{E6B46190-6C46-41E0-81E1-8051866A76C5}" sibTransId="{AB810A10-31E3-457F-82AD-2540AA71E126}"/>
    <dgm:cxn modelId="{33B487AE-BA41-40DF-81CC-A76A64712BF4}" type="presOf" srcId="{70C4E1A7-95B2-42B4-AA49-3637548EBB76}" destId="{1A7079B2-8E6C-44B9-82DA-BBAC68A099F1}" srcOrd="0" destOrd="0" presId="urn:microsoft.com/office/officeart/2018/2/layout/IconVerticalSolidList"/>
    <dgm:cxn modelId="{FC2ED4DA-E299-4057-A21D-98AFE4F361F8}" srcId="{70C4E1A7-95B2-42B4-AA49-3637548EBB76}" destId="{C30EC98A-B13D-4B89-8068-72DC94095EC9}" srcOrd="4" destOrd="0" parTransId="{3AEF5463-77C3-4F5A-AEA3-692CAB3EFFC4}" sibTransId="{9DF182A6-BCDF-49BF-B2C1-ACABFB1D2E92}"/>
    <dgm:cxn modelId="{E5557EA0-E2A0-46A4-A334-AC33FCCC81E0}" type="presParOf" srcId="{1A7079B2-8E6C-44B9-82DA-BBAC68A099F1}" destId="{7D7656F5-BDDE-41C2-917B-0CE9B667D072}" srcOrd="0" destOrd="0" presId="urn:microsoft.com/office/officeart/2018/2/layout/IconVerticalSolidList"/>
    <dgm:cxn modelId="{FB36614D-DFAC-4D95-9219-C7B88558E7B2}" type="presParOf" srcId="{7D7656F5-BDDE-41C2-917B-0CE9B667D072}" destId="{6D6AA280-6B65-4161-93B5-319665E5BF73}" srcOrd="0" destOrd="0" presId="urn:microsoft.com/office/officeart/2018/2/layout/IconVerticalSolidList"/>
    <dgm:cxn modelId="{67407718-FD59-4A29-A60F-7D942B4EFD2D}" type="presParOf" srcId="{7D7656F5-BDDE-41C2-917B-0CE9B667D072}" destId="{AF389927-6181-45AF-9A9C-1BA3FA2C0E78}" srcOrd="1" destOrd="0" presId="urn:microsoft.com/office/officeart/2018/2/layout/IconVerticalSolidList"/>
    <dgm:cxn modelId="{E9EA19F4-246C-4540-9B77-665CFAAA102F}" type="presParOf" srcId="{7D7656F5-BDDE-41C2-917B-0CE9B667D072}" destId="{1723A144-2B13-436B-A9A3-26955586DDE8}" srcOrd="2" destOrd="0" presId="urn:microsoft.com/office/officeart/2018/2/layout/IconVerticalSolidList"/>
    <dgm:cxn modelId="{161C412C-B5F4-4AEF-BB8C-ACE06D888A65}" type="presParOf" srcId="{7D7656F5-BDDE-41C2-917B-0CE9B667D072}" destId="{714960D8-DBE9-4CBA-90B4-64E0F669BF1D}" srcOrd="3" destOrd="0" presId="urn:microsoft.com/office/officeart/2018/2/layout/IconVerticalSolidList"/>
    <dgm:cxn modelId="{430CE2E6-40F6-44E0-BB4E-7019077BB1B3}" type="presParOf" srcId="{1A7079B2-8E6C-44B9-82DA-BBAC68A099F1}" destId="{675A8DAA-0B5E-4EC2-AE93-0EC80C883BA7}" srcOrd="1" destOrd="0" presId="urn:microsoft.com/office/officeart/2018/2/layout/IconVerticalSolidList"/>
    <dgm:cxn modelId="{5D3F5919-317F-4FE6-9985-B7643B55002C}" type="presParOf" srcId="{1A7079B2-8E6C-44B9-82DA-BBAC68A099F1}" destId="{BCDA704F-8FD5-4C4C-866E-172907731006}" srcOrd="2" destOrd="0" presId="urn:microsoft.com/office/officeart/2018/2/layout/IconVerticalSolidList"/>
    <dgm:cxn modelId="{ADA63607-8816-4EE1-8FDD-DB30FF445720}" type="presParOf" srcId="{BCDA704F-8FD5-4C4C-866E-172907731006}" destId="{3E54677F-FA9B-43C3-BB3F-42A3EA7AED51}" srcOrd="0" destOrd="0" presId="urn:microsoft.com/office/officeart/2018/2/layout/IconVerticalSolidList"/>
    <dgm:cxn modelId="{9B2A62A8-6F40-46D9-8763-E486350294A3}" type="presParOf" srcId="{BCDA704F-8FD5-4C4C-866E-172907731006}" destId="{1AB7AAE9-976A-4106-BD27-5DD0904159C7}" srcOrd="1" destOrd="0" presId="urn:microsoft.com/office/officeart/2018/2/layout/IconVerticalSolidList"/>
    <dgm:cxn modelId="{20DF6161-C9B6-4AFD-8EA3-A541D81475C2}" type="presParOf" srcId="{BCDA704F-8FD5-4C4C-866E-172907731006}" destId="{F0F182E9-0016-4C15-A4D0-30FB3843B1EF}" srcOrd="2" destOrd="0" presId="urn:microsoft.com/office/officeart/2018/2/layout/IconVerticalSolidList"/>
    <dgm:cxn modelId="{C28C9DA6-1869-4B61-AE8E-50A234ABB203}" type="presParOf" srcId="{BCDA704F-8FD5-4C4C-866E-172907731006}" destId="{AD6CAE1A-E0CB-4B12-8F4E-201F8110B681}" srcOrd="3" destOrd="0" presId="urn:microsoft.com/office/officeart/2018/2/layout/IconVerticalSolidList"/>
    <dgm:cxn modelId="{09244C29-D915-493B-BA0F-C4DE418B66F0}" type="presParOf" srcId="{1A7079B2-8E6C-44B9-82DA-BBAC68A099F1}" destId="{E493A98E-808B-4BDB-A32B-3084D34F5FC4}" srcOrd="3" destOrd="0" presId="urn:microsoft.com/office/officeart/2018/2/layout/IconVerticalSolidList"/>
    <dgm:cxn modelId="{84879F7C-C037-4553-AD8F-2D245AE1227C}" type="presParOf" srcId="{1A7079B2-8E6C-44B9-82DA-BBAC68A099F1}" destId="{DD22BB9D-BF55-4948-9083-91CBBB23072F}" srcOrd="4" destOrd="0" presId="urn:microsoft.com/office/officeart/2018/2/layout/IconVerticalSolidList"/>
    <dgm:cxn modelId="{92878085-0AE3-4B01-B37E-6D89522FDC3D}" type="presParOf" srcId="{DD22BB9D-BF55-4948-9083-91CBBB23072F}" destId="{56E1369C-C8F7-461E-9C26-FC13D60B8DBC}" srcOrd="0" destOrd="0" presId="urn:microsoft.com/office/officeart/2018/2/layout/IconVerticalSolidList"/>
    <dgm:cxn modelId="{A3C24C90-D339-4A4D-B547-3867527C32D7}" type="presParOf" srcId="{DD22BB9D-BF55-4948-9083-91CBBB23072F}" destId="{20A56293-1669-464E-9815-9E4BC3E602B1}" srcOrd="1" destOrd="0" presId="urn:microsoft.com/office/officeart/2018/2/layout/IconVerticalSolidList"/>
    <dgm:cxn modelId="{66769A4A-7A2A-4610-A84D-9B3914A1676C}" type="presParOf" srcId="{DD22BB9D-BF55-4948-9083-91CBBB23072F}" destId="{A581E7DA-D33F-4CC1-96CA-6A286113D87A}" srcOrd="2" destOrd="0" presId="urn:microsoft.com/office/officeart/2018/2/layout/IconVerticalSolidList"/>
    <dgm:cxn modelId="{120A1A69-9539-4FC8-8D99-35CC3445752C}" type="presParOf" srcId="{DD22BB9D-BF55-4948-9083-91CBBB23072F}" destId="{4A6AA138-627F-4CBB-A9C5-1FAAE8CD4BBA}" srcOrd="3" destOrd="0" presId="urn:microsoft.com/office/officeart/2018/2/layout/IconVerticalSolidList"/>
    <dgm:cxn modelId="{E69E369C-1510-44CE-9DD0-524A3BAD3287}" type="presParOf" srcId="{1A7079B2-8E6C-44B9-82DA-BBAC68A099F1}" destId="{0B5F4584-1088-474A-B34A-238E40E14B89}" srcOrd="5" destOrd="0" presId="urn:microsoft.com/office/officeart/2018/2/layout/IconVerticalSolidList"/>
    <dgm:cxn modelId="{401D05B0-9C3A-4AAE-94E4-D414C89B8D9A}" type="presParOf" srcId="{1A7079B2-8E6C-44B9-82DA-BBAC68A099F1}" destId="{06CD55D2-7934-4762-ACA1-4B0FF67F8F21}" srcOrd="6" destOrd="0" presId="urn:microsoft.com/office/officeart/2018/2/layout/IconVerticalSolidList"/>
    <dgm:cxn modelId="{AA473886-62AB-4BC4-A6C5-5B1B4CC1111A}" type="presParOf" srcId="{06CD55D2-7934-4762-ACA1-4B0FF67F8F21}" destId="{44597FFA-FE77-4B67-B5FC-14A59958A453}" srcOrd="0" destOrd="0" presId="urn:microsoft.com/office/officeart/2018/2/layout/IconVerticalSolidList"/>
    <dgm:cxn modelId="{20955C36-C9A8-4E12-B47C-4FB0759B7013}" type="presParOf" srcId="{06CD55D2-7934-4762-ACA1-4B0FF67F8F21}" destId="{0FE02920-139C-4C24-9DC8-F55EFEF9EFB4}" srcOrd="1" destOrd="0" presId="urn:microsoft.com/office/officeart/2018/2/layout/IconVerticalSolidList"/>
    <dgm:cxn modelId="{E701CB31-235E-4825-B970-A00541EC6D0F}" type="presParOf" srcId="{06CD55D2-7934-4762-ACA1-4B0FF67F8F21}" destId="{33811464-DD7F-4B92-8B43-F0CAAF704405}" srcOrd="2" destOrd="0" presId="urn:microsoft.com/office/officeart/2018/2/layout/IconVerticalSolidList"/>
    <dgm:cxn modelId="{2BC84729-F502-4703-ABF1-22B62448381D}" type="presParOf" srcId="{06CD55D2-7934-4762-ACA1-4B0FF67F8F21}" destId="{5F271869-4429-4373-AE83-82F414913549}" srcOrd="3" destOrd="0" presId="urn:microsoft.com/office/officeart/2018/2/layout/IconVerticalSolidList"/>
    <dgm:cxn modelId="{84B979C0-0442-471A-86D0-FE5E3C636D0C}" type="presParOf" srcId="{1A7079B2-8E6C-44B9-82DA-BBAC68A099F1}" destId="{CFC0C942-725B-4A68-8818-C4C6440189A7}" srcOrd="7" destOrd="0" presId="urn:microsoft.com/office/officeart/2018/2/layout/IconVerticalSolidList"/>
    <dgm:cxn modelId="{67882DF8-6885-47EB-BF1E-70BC9FC43D86}" type="presParOf" srcId="{1A7079B2-8E6C-44B9-82DA-BBAC68A099F1}" destId="{C5FCD3AA-9F20-4DFB-8F68-BC033585092F}" srcOrd="8" destOrd="0" presId="urn:microsoft.com/office/officeart/2018/2/layout/IconVerticalSolidList"/>
    <dgm:cxn modelId="{ED76FAB8-6ABB-4E97-B4E7-E9BEC12D56B4}" type="presParOf" srcId="{C5FCD3AA-9F20-4DFB-8F68-BC033585092F}" destId="{53662F5F-59A2-4AB4-BD1B-763E48F79C08}" srcOrd="0" destOrd="0" presId="urn:microsoft.com/office/officeart/2018/2/layout/IconVerticalSolidList"/>
    <dgm:cxn modelId="{A3EE090F-C86B-463D-B535-A5637DE46955}" type="presParOf" srcId="{C5FCD3AA-9F20-4DFB-8F68-BC033585092F}" destId="{4B85A172-3F88-4D65-B075-63658BFA936E}" srcOrd="1" destOrd="0" presId="urn:microsoft.com/office/officeart/2018/2/layout/IconVerticalSolidList"/>
    <dgm:cxn modelId="{60DEDBEA-F715-4265-BC68-204923E0E715}" type="presParOf" srcId="{C5FCD3AA-9F20-4DFB-8F68-BC033585092F}" destId="{41F53308-E176-4E2A-93EC-EEE381CE5D1F}" srcOrd="2" destOrd="0" presId="urn:microsoft.com/office/officeart/2018/2/layout/IconVerticalSolidList"/>
    <dgm:cxn modelId="{B994A314-3BF6-4E41-90A2-CBB8EDA05E63}" type="presParOf" srcId="{C5FCD3AA-9F20-4DFB-8F68-BC033585092F}" destId="{AA60B151-2881-4556-98B3-60ED6B8000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FBBEC-9D95-429C-AE05-30614B1C3F67}">
      <dsp:nvSpPr>
        <dsp:cNvPr id="0" name=""/>
        <dsp:cNvSpPr/>
      </dsp:nvSpPr>
      <dsp:spPr>
        <a:xfrm>
          <a:off x="0" y="0"/>
          <a:ext cx="7872863" cy="9739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F5FDE-38E2-41FF-8340-DB65D17ED5F3}">
      <dsp:nvSpPr>
        <dsp:cNvPr id="0" name=""/>
        <dsp:cNvSpPr/>
      </dsp:nvSpPr>
      <dsp:spPr>
        <a:xfrm>
          <a:off x="294605" y="221049"/>
          <a:ext cx="535645" cy="5356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3828C-E27C-41F2-BA26-FB92339650A4}">
      <dsp:nvSpPr>
        <dsp:cNvPr id="0" name=""/>
        <dsp:cNvSpPr/>
      </dsp:nvSpPr>
      <dsp:spPr>
        <a:xfrm>
          <a:off x="1124855" y="1921"/>
          <a:ext cx="6748007" cy="97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71" tIns="103071" rIns="103071" bIns="10307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Language Understanding Service</a:t>
          </a:r>
          <a:endParaRPr lang="en-US" sz="2200" kern="1200" dirty="0"/>
        </a:p>
      </dsp:txBody>
      <dsp:txXfrm>
        <a:off x="1124855" y="1921"/>
        <a:ext cx="6748007" cy="973901"/>
      </dsp:txXfrm>
    </dsp:sp>
    <dsp:sp modelId="{FF9EEC81-1C3A-4AC4-921A-A2710BD4CC0B}">
      <dsp:nvSpPr>
        <dsp:cNvPr id="0" name=""/>
        <dsp:cNvSpPr/>
      </dsp:nvSpPr>
      <dsp:spPr>
        <a:xfrm>
          <a:off x="0" y="1219298"/>
          <a:ext cx="7872863" cy="9739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FEF5F-F541-48ED-9E74-10D33C0A134F}">
      <dsp:nvSpPr>
        <dsp:cNvPr id="0" name=""/>
        <dsp:cNvSpPr/>
      </dsp:nvSpPr>
      <dsp:spPr>
        <a:xfrm>
          <a:off x="294605" y="1438425"/>
          <a:ext cx="535645" cy="5356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67E42-0332-4CEA-A675-C1836C5F0D15}">
      <dsp:nvSpPr>
        <dsp:cNvPr id="0" name=""/>
        <dsp:cNvSpPr/>
      </dsp:nvSpPr>
      <dsp:spPr>
        <a:xfrm>
          <a:off x="1124855" y="1219298"/>
          <a:ext cx="6748007" cy="97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71" tIns="103071" rIns="103071" bIns="10307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Spin up free tier</a:t>
          </a:r>
        </a:p>
      </dsp:txBody>
      <dsp:txXfrm>
        <a:off x="1124855" y="1219298"/>
        <a:ext cx="6748007" cy="973901"/>
      </dsp:txXfrm>
    </dsp:sp>
    <dsp:sp modelId="{7AE41AAB-79F9-4660-9578-1AD8A6FEE979}">
      <dsp:nvSpPr>
        <dsp:cNvPr id="0" name=""/>
        <dsp:cNvSpPr/>
      </dsp:nvSpPr>
      <dsp:spPr>
        <a:xfrm>
          <a:off x="0" y="2436674"/>
          <a:ext cx="7872863" cy="9739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FF7A7-F617-4BB8-A100-A20387001804}">
      <dsp:nvSpPr>
        <dsp:cNvPr id="0" name=""/>
        <dsp:cNvSpPr/>
      </dsp:nvSpPr>
      <dsp:spPr>
        <a:xfrm>
          <a:off x="294605" y="2655802"/>
          <a:ext cx="535645" cy="5356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6009E-5CE0-4932-88CA-0A1B0A482BB3}">
      <dsp:nvSpPr>
        <dsp:cNvPr id="0" name=""/>
        <dsp:cNvSpPr/>
      </dsp:nvSpPr>
      <dsp:spPr>
        <a:xfrm>
          <a:off x="1124855" y="2436674"/>
          <a:ext cx="6748007" cy="97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71" tIns="103071" rIns="103071" bIns="10307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Commence prototype</a:t>
          </a:r>
          <a:endParaRPr lang="en-US" sz="2200" kern="1200" dirty="0"/>
        </a:p>
      </dsp:txBody>
      <dsp:txXfrm>
        <a:off x="1124855" y="2436674"/>
        <a:ext cx="6748007" cy="973901"/>
      </dsp:txXfrm>
    </dsp:sp>
    <dsp:sp modelId="{30A3C859-CA0C-413D-9180-74A613C122A3}">
      <dsp:nvSpPr>
        <dsp:cNvPr id="0" name=""/>
        <dsp:cNvSpPr/>
      </dsp:nvSpPr>
      <dsp:spPr>
        <a:xfrm>
          <a:off x="0" y="3654051"/>
          <a:ext cx="7872863" cy="9739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8ACA5-B606-42BE-A160-16A9E49F8957}">
      <dsp:nvSpPr>
        <dsp:cNvPr id="0" name=""/>
        <dsp:cNvSpPr/>
      </dsp:nvSpPr>
      <dsp:spPr>
        <a:xfrm>
          <a:off x="294605" y="3873178"/>
          <a:ext cx="535645" cy="5356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2FD8E-3C17-41EC-856A-4514EC1ED996}">
      <dsp:nvSpPr>
        <dsp:cNvPr id="0" name=""/>
        <dsp:cNvSpPr/>
      </dsp:nvSpPr>
      <dsp:spPr>
        <a:xfrm>
          <a:off x="1124855" y="3654051"/>
          <a:ext cx="6748007" cy="97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71" tIns="103071" rIns="103071" bIns="10307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Hit 30%</a:t>
          </a:r>
        </a:p>
      </dsp:txBody>
      <dsp:txXfrm>
        <a:off x="1124855" y="3654051"/>
        <a:ext cx="6748007" cy="973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5777A-9A53-4663-B566-96162410FECF}">
      <dsp:nvSpPr>
        <dsp:cNvPr id="0" name=""/>
        <dsp:cNvSpPr/>
      </dsp:nvSpPr>
      <dsp:spPr>
        <a:xfrm>
          <a:off x="14755" y="689272"/>
          <a:ext cx="1488416" cy="14884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9245A-D1F3-494A-B2D8-DA16065879A5}">
      <dsp:nvSpPr>
        <dsp:cNvPr id="0" name=""/>
        <dsp:cNvSpPr/>
      </dsp:nvSpPr>
      <dsp:spPr>
        <a:xfrm>
          <a:off x="14755" y="2275413"/>
          <a:ext cx="4252619" cy="63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200" b="1" kern="1200" dirty="0">
              <a:solidFill>
                <a:srgbClr val="001F49"/>
              </a:solidFill>
            </a:rPr>
            <a:t>Model:</a:t>
          </a:r>
          <a:endParaRPr lang="en-US" sz="2200" kern="1200" dirty="0">
            <a:solidFill>
              <a:srgbClr val="001F49"/>
            </a:solidFill>
          </a:endParaRPr>
        </a:p>
      </dsp:txBody>
      <dsp:txXfrm>
        <a:off x="14755" y="2275413"/>
        <a:ext cx="4252619" cy="637892"/>
      </dsp:txXfrm>
    </dsp:sp>
    <dsp:sp modelId="{E928C36B-1198-4C5B-B2A2-C06895D841BF}">
      <dsp:nvSpPr>
        <dsp:cNvPr id="0" name=""/>
        <dsp:cNvSpPr/>
      </dsp:nvSpPr>
      <dsp:spPr>
        <a:xfrm>
          <a:off x="14755" y="2949981"/>
          <a:ext cx="4252619" cy="20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rgbClr val="001F49"/>
              </a:solidFill>
            </a:rPr>
            <a:t>Mathematical representation of statistical data that has been trained over time to fit our problem space</a:t>
          </a:r>
          <a:endParaRPr lang="en-US" sz="1600" kern="1200" dirty="0">
            <a:solidFill>
              <a:srgbClr val="001F49"/>
            </a:solidFill>
          </a:endParaRPr>
        </a:p>
      </dsp:txBody>
      <dsp:txXfrm>
        <a:off x="14755" y="2949981"/>
        <a:ext cx="4252619" cy="20722"/>
      </dsp:txXfrm>
    </dsp:sp>
    <dsp:sp modelId="{DD501CD7-B1E0-46C2-B7E3-A988512C443D}">
      <dsp:nvSpPr>
        <dsp:cNvPr id="0" name=""/>
        <dsp:cNvSpPr/>
      </dsp:nvSpPr>
      <dsp:spPr>
        <a:xfrm>
          <a:off x="5686452" y="686269"/>
          <a:ext cx="1488416" cy="14884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60E57-AB0D-4D71-B3A9-769F83B399B4}">
      <dsp:nvSpPr>
        <dsp:cNvPr id="0" name=""/>
        <dsp:cNvSpPr/>
      </dsp:nvSpPr>
      <dsp:spPr>
        <a:xfrm>
          <a:off x="5011583" y="2272410"/>
          <a:ext cx="5602358" cy="63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200" b="0" kern="1200" dirty="0">
              <a:solidFill>
                <a:srgbClr val="001F49"/>
              </a:solidFill>
            </a:rPr>
            <a:t>What </a:t>
          </a:r>
          <a:r>
            <a:rPr lang="en-GB" sz="2200" b="1" kern="1200" dirty="0">
              <a:solidFill>
                <a:srgbClr val="001F49"/>
              </a:solidFill>
            </a:rPr>
            <a:t>model</a:t>
          </a:r>
          <a:r>
            <a:rPr lang="en-GB" sz="2200" b="0" kern="1200" dirty="0">
              <a:solidFill>
                <a:srgbClr val="001F49"/>
              </a:solidFill>
            </a:rPr>
            <a:t> does LUIS use </a:t>
          </a:r>
          <a:r>
            <a:rPr lang="en-GB" sz="2200" b="1" kern="1200" dirty="0">
              <a:solidFill>
                <a:srgbClr val="001F49"/>
              </a:solidFill>
            </a:rPr>
            <a:t>under the hood</a:t>
          </a:r>
          <a:r>
            <a:rPr lang="en-GB" sz="2200" b="0" kern="1200" dirty="0">
              <a:solidFill>
                <a:srgbClr val="001F49"/>
              </a:solidFill>
            </a:rPr>
            <a:t>?</a:t>
          </a:r>
          <a:endParaRPr lang="en-US" sz="2200" kern="1200" dirty="0">
            <a:solidFill>
              <a:srgbClr val="001F49"/>
            </a:solidFill>
          </a:endParaRPr>
        </a:p>
      </dsp:txBody>
      <dsp:txXfrm>
        <a:off x="5011583" y="2272410"/>
        <a:ext cx="5602358" cy="637892"/>
      </dsp:txXfrm>
    </dsp:sp>
    <dsp:sp modelId="{3E075035-ED13-46E6-821D-5998FFCCEE70}">
      <dsp:nvSpPr>
        <dsp:cNvPr id="0" name=""/>
        <dsp:cNvSpPr/>
      </dsp:nvSpPr>
      <dsp:spPr>
        <a:xfrm>
          <a:off x="5017260" y="2940971"/>
          <a:ext cx="5591003" cy="32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1F49"/>
              </a:solidFill>
            </a:rPr>
            <a:t>Supervised learning</a:t>
          </a:r>
          <a:r>
            <a:rPr lang="en-GB" sz="1600" b="0" kern="1200" dirty="0">
              <a:solidFill>
                <a:srgbClr val="001F49"/>
              </a:solidFill>
            </a:rPr>
            <a:t> (labelled data) as opposed to </a:t>
          </a:r>
          <a:r>
            <a:rPr lang="en-GB" sz="1600" b="1" kern="1200" dirty="0">
              <a:solidFill>
                <a:srgbClr val="001F49"/>
              </a:solidFill>
            </a:rPr>
            <a:t>unsupervised learning</a:t>
          </a:r>
          <a:endParaRPr lang="en-US" sz="1600" kern="1200" dirty="0">
            <a:solidFill>
              <a:srgbClr val="001F49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1F49"/>
              </a:solidFill>
            </a:rPr>
            <a:t>Classification </a:t>
          </a:r>
          <a:r>
            <a:rPr lang="en-GB" sz="1600" b="0" kern="1200" dirty="0">
              <a:solidFill>
                <a:srgbClr val="001F49"/>
              </a:solidFill>
            </a:rPr>
            <a:t>of sentences into </a:t>
          </a:r>
          <a:r>
            <a:rPr lang="en-GB" sz="1600" b="1" kern="1200" dirty="0">
              <a:solidFill>
                <a:srgbClr val="001F49"/>
              </a:solidFill>
            </a:rPr>
            <a:t>intents</a:t>
          </a:r>
          <a:r>
            <a:rPr lang="en-GB" sz="1600" b="0" kern="1200" dirty="0">
              <a:solidFill>
                <a:srgbClr val="001F49"/>
              </a:solidFill>
            </a:rPr>
            <a:t> (categories)</a:t>
          </a:r>
          <a:endParaRPr lang="en-US" sz="1600" kern="1200" dirty="0">
            <a:solidFill>
              <a:srgbClr val="001F49"/>
            </a:solidFill>
          </a:endParaRPr>
        </a:p>
      </dsp:txBody>
      <dsp:txXfrm>
        <a:off x="5017260" y="2940971"/>
        <a:ext cx="5591003" cy="32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E2A8A-20CB-400D-A469-A94FB71D95A1}">
      <dsp:nvSpPr>
        <dsp:cNvPr id="0" name=""/>
        <dsp:cNvSpPr/>
      </dsp:nvSpPr>
      <dsp:spPr>
        <a:xfrm>
          <a:off x="818320" y="1273215"/>
          <a:ext cx="871171" cy="871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7307C-02AD-4007-9A4B-065C1093A088}">
      <dsp:nvSpPr>
        <dsp:cNvPr id="0" name=""/>
        <dsp:cNvSpPr/>
      </dsp:nvSpPr>
      <dsp:spPr>
        <a:xfrm>
          <a:off x="9375" y="2233975"/>
          <a:ext cx="2489062" cy="653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 dirty="0">
              <a:solidFill>
                <a:srgbClr val="001F49"/>
              </a:solidFill>
            </a:rPr>
            <a:t>LUIS</a:t>
          </a:r>
          <a:r>
            <a:rPr lang="en-GB" sz="1400" b="0" kern="1200" dirty="0">
              <a:solidFill>
                <a:srgbClr val="001F49"/>
              </a:solidFill>
            </a:rPr>
            <a:t> </a:t>
          </a:r>
          <a:r>
            <a:rPr lang="en-GB" sz="1400" b="1" kern="1200" dirty="0">
              <a:solidFill>
                <a:srgbClr val="001F49"/>
              </a:solidFill>
            </a:rPr>
            <a:t>dashboard</a:t>
          </a:r>
          <a:r>
            <a:rPr lang="en-GB" sz="1400" b="0" kern="1200" dirty="0">
              <a:solidFill>
                <a:srgbClr val="001F49"/>
              </a:solidFill>
            </a:rPr>
            <a:t> to review the overall prediction accuracy and investigate problematic intents</a:t>
          </a:r>
          <a:endParaRPr lang="en-US" sz="1400" kern="1200" dirty="0">
            <a:solidFill>
              <a:srgbClr val="001F49"/>
            </a:solidFill>
          </a:endParaRPr>
        </a:p>
      </dsp:txBody>
      <dsp:txXfrm>
        <a:off x="9375" y="2233975"/>
        <a:ext cx="2489062" cy="653378"/>
      </dsp:txXfrm>
    </dsp:sp>
    <dsp:sp modelId="{3CB4399F-0377-4E0C-9046-F17DECE65392}">
      <dsp:nvSpPr>
        <dsp:cNvPr id="0" name=""/>
        <dsp:cNvSpPr/>
      </dsp:nvSpPr>
      <dsp:spPr>
        <a:xfrm>
          <a:off x="159055" y="2929023"/>
          <a:ext cx="1841681" cy="42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rgbClr val="001F49"/>
            </a:solidFill>
          </a:endParaRPr>
        </a:p>
      </dsp:txBody>
      <dsp:txXfrm>
        <a:off x="159055" y="2929023"/>
        <a:ext cx="1841681" cy="427635"/>
      </dsp:txXfrm>
    </dsp:sp>
    <dsp:sp modelId="{E232F6CB-B75E-4CF3-BBD0-4FB6C14E41A0}">
      <dsp:nvSpPr>
        <dsp:cNvPr id="0" name=""/>
        <dsp:cNvSpPr/>
      </dsp:nvSpPr>
      <dsp:spPr>
        <a:xfrm>
          <a:off x="3742969" y="1273215"/>
          <a:ext cx="871171" cy="8711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06213-E772-4E08-B757-1FB81BC025A9}">
      <dsp:nvSpPr>
        <dsp:cNvPr id="0" name=""/>
        <dsp:cNvSpPr/>
      </dsp:nvSpPr>
      <dsp:spPr>
        <a:xfrm>
          <a:off x="2934024" y="2233975"/>
          <a:ext cx="2489062" cy="653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0" kern="1200" dirty="0">
              <a:solidFill>
                <a:srgbClr val="001F49"/>
              </a:solidFill>
            </a:rPr>
            <a:t>A MASSIVE SPREADSHEET! % tracked by date</a:t>
          </a:r>
          <a:endParaRPr lang="en-US" sz="1400" kern="1200" dirty="0">
            <a:solidFill>
              <a:srgbClr val="001F49"/>
            </a:solidFill>
          </a:endParaRPr>
        </a:p>
      </dsp:txBody>
      <dsp:txXfrm>
        <a:off x="2934024" y="2233975"/>
        <a:ext cx="2489062" cy="653378"/>
      </dsp:txXfrm>
    </dsp:sp>
    <dsp:sp modelId="{0F6DC202-B865-4482-8191-057DF787672F}">
      <dsp:nvSpPr>
        <dsp:cNvPr id="0" name=""/>
        <dsp:cNvSpPr/>
      </dsp:nvSpPr>
      <dsp:spPr>
        <a:xfrm>
          <a:off x="2934024" y="2929023"/>
          <a:ext cx="2489062" cy="42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8EB3F-E234-4D3E-B391-00DB52011B0C}">
      <dsp:nvSpPr>
        <dsp:cNvPr id="0" name=""/>
        <dsp:cNvSpPr/>
      </dsp:nvSpPr>
      <dsp:spPr>
        <a:xfrm>
          <a:off x="6667617" y="1273215"/>
          <a:ext cx="871171" cy="8711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A38DF-F5F2-482D-8485-265D09631A33}">
      <dsp:nvSpPr>
        <dsp:cNvPr id="0" name=""/>
        <dsp:cNvSpPr/>
      </dsp:nvSpPr>
      <dsp:spPr>
        <a:xfrm>
          <a:off x="5858672" y="2233975"/>
          <a:ext cx="2489062" cy="653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0" kern="1200" dirty="0">
              <a:solidFill>
                <a:srgbClr val="001F49"/>
              </a:solidFill>
            </a:rPr>
            <a:t>Comparing model results using unsullied data &amp; custom test tool</a:t>
          </a:r>
          <a:endParaRPr lang="en-US" sz="1400" kern="1200" dirty="0">
            <a:solidFill>
              <a:srgbClr val="001F49"/>
            </a:solidFill>
          </a:endParaRPr>
        </a:p>
      </dsp:txBody>
      <dsp:txXfrm>
        <a:off x="5858672" y="2233975"/>
        <a:ext cx="2489062" cy="653378"/>
      </dsp:txXfrm>
    </dsp:sp>
    <dsp:sp modelId="{37B0A1FA-FBAA-4A0C-8516-4AEAE38E0983}">
      <dsp:nvSpPr>
        <dsp:cNvPr id="0" name=""/>
        <dsp:cNvSpPr/>
      </dsp:nvSpPr>
      <dsp:spPr>
        <a:xfrm>
          <a:off x="5858672" y="2929023"/>
          <a:ext cx="2489062" cy="42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AC5D9-0F9F-4446-808E-718FC008B51B}">
      <dsp:nvSpPr>
        <dsp:cNvPr id="0" name=""/>
        <dsp:cNvSpPr/>
      </dsp:nvSpPr>
      <dsp:spPr>
        <a:xfrm>
          <a:off x="9592266" y="1273215"/>
          <a:ext cx="871171" cy="8711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C1B85-A6B0-4F19-BBD3-CF86B3BD2530}">
      <dsp:nvSpPr>
        <dsp:cNvPr id="0" name=""/>
        <dsp:cNvSpPr/>
      </dsp:nvSpPr>
      <dsp:spPr>
        <a:xfrm>
          <a:off x="8783320" y="2233975"/>
          <a:ext cx="2489062" cy="653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0" kern="1200" dirty="0">
              <a:solidFill>
                <a:srgbClr val="001F49"/>
              </a:solidFill>
            </a:rPr>
            <a:t>Batch testing in LUIS</a:t>
          </a:r>
        </a:p>
      </dsp:txBody>
      <dsp:txXfrm>
        <a:off x="8783320" y="2233975"/>
        <a:ext cx="2489062" cy="653378"/>
      </dsp:txXfrm>
    </dsp:sp>
    <dsp:sp modelId="{0730D80C-4574-4C0F-9C83-84895E9C1E44}">
      <dsp:nvSpPr>
        <dsp:cNvPr id="0" name=""/>
        <dsp:cNvSpPr/>
      </dsp:nvSpPr>
      <dsp:spPr>
        <a:xfrm>
          <a:off x="8783320" y="2929023"/>
          <a:ext cx="2489062" cy="42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rgbClr val="001F49"/>
            </a:solidFill>
          </a:endParaRPr>
        </a:p>
      </dsp:txBody>
      <dsp:txXfrm>
        <a:off x="8783320" y="2929023"/>
        <a:ext cx="2489062" cy="4276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CDB55-8E93-444D-BD97-41561AE42C3F}">
      <dsp:nvSpPr>
        <dsp:cNvPr id="0" name=""/>
        <dsp:cNvSpPr/>
      </dsp:nvSpPr>
      <dsp:spPr>
        <a:xfrm>
          <a:off x="0" y="1319987"/>
          <a:ext cx="5413092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116" tIns="458216" rIns="42011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b="1" kern="1200" dirty="0">
              <a:solidFill>
                <a:srgbClr val="001F49"/>
              </a:solidFill>
            </a:rPr>
            <a:t>Hit 30%!</a:t>
          </a:r>
          <a:endParaRPr lang="en-US" sz="2200" b="1" kern="1200" dirty="0">
            <a:solidFill>
              <a:srgbClr val="001F49"/>
            </a:solidFill>
          </a:endParaRPr>
        </a:p>
      </dsp:txBody>
      <dsp:txXfrm>
        <a:off x="0" y="1319987"/>
        <a:ext cx="5413092" cy="935550"/>
      </dsp:txXfrm>
    </dsp:sp>
    <dsp:sp modelId="{B12060DC-93D4-4A8F-9960-CD86165DC32E}">
      <dsp:nvSpPr>
        <dsp:cNvPr id="0" name=""/>
        <dsp:cNvSpPr/>
      </dsp:nvSpPr>
      <dsp:spPr>
        <a:xfrm>
          <a:off x="270654" y="995266"/>
          <a:ext cx="378916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3221" tIns="0" rIns="14322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/>
            <a:t>Best moments</a:t>
          </a:r>
          <a:endParaRPr lang="en-US" sz="2200" kern="1200"/>
        </a:p>
      </dsp:txBody>
      <dsp:txXfrm>
        <a:off x="302357" y="1026969"/>
        <a:ext cx="3725758" cy="586034"/>
      </dsp:txXfrm>
    </dsp:sp>
    <dsp:sp modelId="{58FAA848-CC4F-4CB0-9CE2-6CFFBC056A94}">
      <dsp:nvSpPr>
        <dsp:cNvPr id="0" name=""/>
        <dsp:cNvSpPr/>
      </dsp:nvSpPr>
      <dsp:spPr>
        <a:xfrm>
          <a:off x="0" y="2699057"/>
          <a:ext cx="5413092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116" tIns="458216" rIns="42011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b="0" kern="1200" dirty="0">
              <a:solidFill>
                <a:srgbClr val="001F49"/>
              </a:solidFill>
            </a:rPr>
            <a:t>Luis is a named employee</a:t>
          </a:r>
          <a:endParaRPr lang="en-US" sz="2200" kern="1200" dirty="0">
            <a:solidFill>
              <a:srgbClr val="001F49"/>
            </a:solidFill>
          </a:endParaRPr>
        </a:p>
      </dsp:txBody>
      <dsp:txXfrm>
        <a:off x="0" y="2699057"/>
        <a:ext cx="5413092" cy="935550"/>
      </dsp:txXfrm>
    </dsp:sp>
    <dsp:sp modelId="{7BF7A4CB-5D4F-4481-8187-2AC055740DC8}">
      <dsp:nvSpPr>
        <dsp:cNvPr id="0" name=""/>
        <dsp:cNvSpPr/>
      </dsp:nvSpPr>
      <dsp:spPr>
        <a:xfrm>
          <a:off x="270654" y="2374337"/>
          <a:ext cx="378916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3221" tIns="0" rIns="14322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/>
            <a:t>Helping, not replacing, agents</a:t>
          </a:r>
          <a:endParaRPr lang="en-US" sz="2200" kern="1200"/>
        </a:p>
      </dsp:txBody>
      <dsp:txXfrm>
        <a:off x="302357" y="2406040"/>
        <a:ext cx="3725758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AA280-6B65-4161-93B5-319665E5BF73}">
      <dsp:nvSpPr>
        <dsp:cNvPr id="0" name=""/>
        <dsp:cNvSpPr/>
      </dsp:nvSpPr>
      <dsp:spPr>
        <a:xfrm>
          <a:off x="0" y="3617"/>
          <a:ext cx="11281759" cy="770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89927-6181-45AF-9A9C-1BA3FA2C0E78}">
      <dsp:nvSpPr>
        <dsp:cNvPr id="0" name=""/>
        <dsp:cNvSpPr/>
      </dsp:nvSpPr>
      <dsp:spPr>
        <a:xfrm>
          <a:off x="233058" y="176966"/>
          <a:ext cx="423741" cy="4237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960D8-DBE9-4CBA-90B4-64E0F669BF1D}">
      <dsp:nvSpPr>
        <dsp:cNvPr id="0" name=""/>
        <dsp:cNvSpPr/>
      </dsp:nvSpPr>
      <dsp:spPr>
        <a:xfrm>
          <a:off x="889858" y="3617"/>
          <a:ext cx="10391900" cy="770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8" tIns="81538" rIns="81538" bIns="8153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kern="1200" dirty="0"/>
            <a:t>Productise</a:t>
          </a:r>
          <a:endParaRPr lang="en-US" sz="1900" kern="1200" dirty="0"/>
        </a:p>
      </dsp:txBody>
      <dsp:txXfrm>
        <a:off x="889858" y="3617"/>
        <a:ext cx="10391900" cy="770439"/>
      </dsp:txXfrm>
    </dsp:sp>
    <dsp:sp modelId="{3E54677F-FA9B-43C3-BB3F-42A3EA7AED51}">
      <dsp:nvSpPr>
        <dsp:cNvPr id="0" name=""/>
        <dsp:cNvSpPr/>
      </dsp:nvSpPr>
      <dsp:spPr>
        <a:xfrm>
          <a:off x="0" y="966667"/>
          <a:ext cx="11281759" cy="770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7AAE9-976A-4106-BD27-5DD0904159C7}">
      <dsp:nvSpPr>
        <dsp:cNvPr id="0" name=""/>
        <dsp:cNvSpPr/>
      </dsp:nvSpPr>
      <dsp:spPr>
        <a:xfrm>
          <a:off x="233058" y="1140016"/>
          <a:ext cx="423741" cy="4237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CAE1A-E0CB-4B12-8F4E-201F8110B681}">
      <dsp:nvSpPr>
        <dsp:cNvPr id="0" name=""/>
        <dsp:cNvSpPr/>
      </dsp:nvSpPr>
      <dsp:spPr>
        <a:xfrm>
          <a:off x="889858" y="966667"/>
          <a:ext cx="10391900" cy="770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8" tIns="81538" rIns="81538" bIns="8153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kern="1200"/>
            <a:t>New contextual ways to interact</a:t>
          </a:r>
          <a:endParaRPr lang="en-US" sz="1900" kern="1200"/>
        </a:p>
      </dsp:txBody>
      <dsp:txXfrm>
        <a:off x="889858" y="966667"/>
        <a:ext cx="10391900" cy="770439"/>
      </dsp:txXfrm>
    </dsp:sp>
    <dsp:sp modelId="{56E1369C-C8F7-461E-9C26-FC13D60B8DBC}">
      <dsp:nvSpPr>
        <dsp:cNvPr id="0" name=""/>
        <dsp:cNvSpPr/>
      </dsp:nvSpPr>
      <dsp:spPr>
        <a:xfrm>
          <a:off x="0" y="1929717"/>
          <a:ext cx="11281759" cy="770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56293-1669-464E-9815-9E4BC3E602B1}">
      <dsp:nvSpPr>
        <dsp:cNvPr id="0" name=""/>
        <dsp:cNvSpPr/>
      </dsp:nvSpPr>
      <dsp:spPr>
        <a:xfrm>
          <a:off x="233058" y="2103066"/>
          <a:ext cx="423741" cy="4237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AA138-627F-4CBB-A9C5-1FAAE8CD4BBA}">
      <dsp:nvSpPr>
        <dsp:cNvPr id="0" name=""/>
        <dsp:cNvSpPr/>
      </dsp:nvSpPr>
      <dsp:spPr>
        <a:xfrm>
          <a:off x="889858" y="1929717"/>
          <a:ext cx="10391900" cy="770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8" tIns="81538" rIns="81538" bIns="8153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kern="1200"/>
            <a:t>Make handlebars dynamic</a:t>
          </a:r>
          <a:endParaRPr lang="en-US" sz="1900" kern="1200"/>
        </a:p>
      </dsp:txBody>
      <dsp:txXfrm>
        <a:off x="889858" y="1929717"/>
        <a:ext cx="10391900" cy="770439"/>
      </dsp:txXfrm>
    </dsp:sp>
    <dsp:sp modelId="{44597FFA-FE77-4B67-B5FC-14A59958A453}">
      <dsp:nvSpPr>
        <dsp:cNvPr id="0" name=""/>
        <dsp:cNvSpPr/>
      </dsp:nvSpPr>
      <dsp:spPr>
        <a:xfrm>
          <a:off x="0" y="2892766"/>
          <a:ext cx="11281759" cy="770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02920-139C-4C24-9DC8-F55EFEF9EFB4}">
      <dsp:nvSpPr>
        <dsp:cNvPr id="0" name=""/>
        <dsp:cNvSpPr/>
      </dsp:nvSpPr>
      <dsp:spPr>
        <a:xfrm>
          <a:off x="233058" y="3066115"/>
          <a:ext cx="423741" cy="4237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71869-4429-4373-AE83-82F414913549}">
      <dsp:nvSpPr>
        <dsp:cNvPr id="0" name=""/>
        <dsp:cNvSpPr/>
      </dsp:nvSpPr>
      <dsp:spPr>
        <a:xfrm>
          <a:off x="889858" y="2892766"/>
          <a:ext cx="10391900" cy="770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8" tIns="81538" rIns="81538" bIns="8153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kern="1200"/>
            <a:t>Translations </a:t>
          </a:r>
          <a:endParaRPr lang="en-US" sz="1900" kern="1200"/>
        </a:p>
      </dsp:txBody>
      <dsp:txXfrm>
        <a:off x="889858" y="2892766"/>
        <a:ext cx="10391900" cy="770439"/>
      </dsp:txXfrm>
    </dsp:sp>
    <dsp:sp modelId="{53662F5F-59A2-4AB4-BD1B-763E48F79C08}">
      <dsp:nvSpPr>
        <dsp:cNvPr id="0" name=""/>
        <dsp:cNvSpPr/>
      </dsp:nvSpPr>
      <dsp:spPr>
        <a:xfrm>
          <a:off x="0" y="3855816"/>
          <a:ext cx="11281759" cy="770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5A172-3F88-4D65-B075-63658BFA936E}">
      <dsp:nvSpPr>
        <dsp:cNvPr id="0" name=""/>
        <dsp:cNvSpPr/>
      </dsp:nvSpPr>
      <dsp:spPr>
        <a:xfrm>
          <a:off x="233058" y="4029165"/>
          <a:ext cx="423741" cy="4237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0B151-2881-4556-98B3-60ED6B800094}">
      <dsp:nvSpPr>
        <dsp:cNvPr id="0" name=""/>
        <dsp:cNvSpPr/>
      </dsp:nvSpPr>
      <dsp:spPr>
        <a:xfrm>
          <a:off x="889858" y="3855816"/>
          <a:ext cx="10391900" cy="770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8" tIns="81538" rIns="81538" bIns="8153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kern="1200"/>
            <a:t>Use </a:t>
          </a:r>
          <a:r>
            <a:rPr lang="en-GB" sz="1900" b="1" kern="1200"/>
            <a:t>Umbraco </a:t>
          </a:r>
          <a:r>
            <a:rPr lang="en-GB" sz="1900" b="0" kern="1200"/>
            <a:t>to publish and train utterances for LUIS</a:t>
          </a:r>
          <a:endParaRPr lang="en-US" sz="1900" kern="1200"/>
        </a:p>
      </dsp:txBody>
      <dsp:txXfrm>
        <a:off x="889858" y="3855816"/>
        <a:ext cx="10391900" cy="770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8C7A9-5A9B-4C72-AE95-84745BF4AC52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FF667-826B-4469-BF0A-0861E8E4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05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949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255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42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3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75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710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31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202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Tx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038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Tx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971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63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001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647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Tx/>
              <a:buNone/>
            </a:pPr>
            <a:endParaRPr lang="en-GB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72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43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114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31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472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070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688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026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0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29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958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177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03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1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84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30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17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4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88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F667-826B-4469-BF0A-0861E8E463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99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708877-C11B-40DF-BD14-4C08E5DD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29653"/>
          <a:stretch/>
        </p:blipFill>
        <p:spPr>
          <a:xfrm>
            <a:off x="8837167" y="2665639"/>
            <a:ext cx="3354833" cy="4192361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3904AC1-CDBD-40DD-9FEA-ECB8A40F179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561180" y="1407206"/>
            <a:ext cx="9184704" cy="1360488"/>
          </a:xfrm>
        </p:spPr>
        <p:txBody>
          <a:bodyPr wrap="none" lIns="0" rIns="0" anchor="b" anchorCtr="0"/>
          <a:lstStyle>
            <a:lvl1pPr>
              <a:defRPr sz="4000">
                <a:solidFill>
                  <a:srgbClr val="001F49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B777CFF-1B65-4301-94FF-368B6E1220C6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1180" y="2767694"/>
            <a:ext cx="9184704" cy="1187450"/>
          </a:xfrm>
          <a:prstGeom prst="rect">
            <a:avLst/>
          </a:prstGeom>
        </p:spPr>
        <p:txBody>
          <a:bodyPr wrap="none" lIns="0"/>
          <a:lstStyle>
            <a:lvl1pPr marL="0" indent="0">
              <a:buFontTx/>
              <a:buNone/>
              <a:defRPr>
                <a:solidFill>
                  <a:srgbClr val="001F49"/>
                </a:solidFill>
                <a:latin typeface="Geomanist Book"/>
              </a:defRPr>
            </a:lvl1pPr>
          </a:lstStyle>
          <a:p>
            <a:r>
              <a:rPr lang="en-US"/>
              <a:t>Click to edit sub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D21A9-A119-479A-9868-8D8F72CE6011}"/>
              </a:ext>
            </a:extLst>
          </p:cNvPr>
          <p:cNvSpPr txBox="1"/>
          <p:nvPr userDrawn="1"/>
        </p:nvSpPr>
        <p:spPr>
          <a:xfrm>
            <a:off x="435679" y="6274893"/>
            <a:ext cx="2365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1F49"/>
                </a:solidFill>
                <a:latin typeface="Geomanist Book"/>
              </a:rPr>
              <a:t>© 2020 Rock Solid Knowledge</a:t>
            </a:r>
          </a:p>
        </p:txBody>
      </p:sp>
    </p:spTree>
    <p:extLst>
      <p:ext uri="{BB962C8B-B14F-4D97-AF65-F5344CB8AC3E}">
        <p14:creationId xmlns:p14="http://schemas.microsoft.com/office/powerpoint/2010/main" val="243815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37A1-42B6-47FE-B4FF-F153E116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4A5FC-367E-4646-A50E-2F6DA2F0C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25733-55AB-4115-908C-069FD0D0D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1E8D-E38A-473C-85D4-E53435207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D4DFD-0251-49D3-AC34-E03FE2F8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C28A7-8048-465E-B451-A23AF66C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46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340A-3AC6-4A3F-B835-198BBA32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63736-9B0F-43B8-98F2-0E30D7732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7C112-62D9-457E-BF70-CA5155647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79971-3C50-4718-9C62-43B7B9010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83B38-8534-4843-BEAD-96FB2E04B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DE828-8B3C-4780-BE06-E835F721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48E38-AD27-44A5-921E-518FA7DA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6E77B-9F3F-4C9C-A2C0-87022A26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47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6890-5DE8-4717-8689-75536C26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41364-A7EB-4C01-B841-6AB02FF2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7632D-93F2-4515-843A-35900601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D7F33-0EE0-4C3A-B795-62783116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715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BBD3B9-7699-4B9B-BBA3-559769B2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BF420-0FE0-4E5A-91EA-CF5B9912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1902C-D253-4AE8-8F37-4E208F8E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0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7D6C-E430-4710-B0F1-A696BB83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581D7-3C54-4691-8B7B-F0D6A4D59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6A7BF-B4C5-4786-87DA-54E46D056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4D9D5-56D4-4547-9B21-BBB7053C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575FC-BFCB-417F-A314-17879BFE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65E72-CE77-444E-86C1-56DF546E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541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5F99-C519-40E5-8C28-65109473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CD0A1-7CC9-472E-821F-E5016989F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73CA9-FB5C-4AE7-AE9C-6DC6C88AF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EE2E4-F1A7-4FE6-887D-3456A8C5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CB16C-A5A0-43F5-AE7F-F8302452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DA2A-DE3F-4A4D-B724-F0F26189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97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5A42-B301-41AD-B43F-64527162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1B8AF-8251-467A-BB20-2E4BCFB12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01D9-8152-4C28-B373-1C83482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E6CF6-8397-4269-9A21-DCC03E2D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EFC7C-4773-43D4-A093-13A43723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44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12095-BCB4-41C6-882D-FABE75C91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0EA0E-4416-4C1F-8A74-0CFCC0EF8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E26B0-F34B-4787-B291-70BA1D2E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C776A-A1FF-40EF-A700-EE80484B4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0814-8800-4DD2-9ABA-EB3C8235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34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8D73-4D9A-472B-BC51-11E72494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B7DCC9E-4259-47D5-BDD9-B61958A316C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39134B-FA6F-432D-A649-042FFC66C0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678" y="1608881"/>
            <a:ext cx="11281759" cy="420932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 b="0">
                <a:solidFill>
                  <a:srgbClr val="001F49"/>
                </a:solidFill>
                <a:latin typeface="Geomanist Book"/>
              </a:defRPr>
            </a:lvl1pPr>
            <a:lvl2pPr marL="742950" indent="-285750">
              <a:buSzPct val="75000"/>
              <a:buFont typeface="Arial" charset="0"/>
              <a:buChar char="•"/>
              <a:defRPr b="0">
                <a:solidFill>
                  <a:srgbClr val="001F49"/>
                </a:solidFill>
                <a:latin typeface="Geomanist Book"/>
              </a:defRPr>
            </a:lvl2pPr>
            <a:lvl3pPr>
              <a:buFont typeface="Calibri" pitchFamily="34" charset="0"/>
              <a:buChar char="–"/>
              <a:defRPr b="0">
                <a:solidFill>
                  <a:srgbClr val="001F49"/>
                </a:solidFill>
                <a:latin typeface="Geomanist Book"/>
              </a:defRPr>
            </a:lvl3pPr>
            <a:lvl4pPr>
              <a:defRPr b="0">
                <a:solidFill>
                  <a:srgbClr val="001F49"/>
                </a:solidFill>
                <a:latin typeface="Geomanist Book"/>
              </a:defRPr>
            </a:lvl4pPr>
            <a:lvl5pPr>
              <a:defRPr b="0">
                <a:solidFill>
                  <a:srgbClr val="001F49"/>
                </a:solidFill>
                <a:latin typeface="Geomanist Book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3315A-FB64-484F-8F74-63F2F2366F4D}"/>
              </a:ext>
            </a:extLst>
          </p:cNvPr>
          <p:cNvSpPr/>
          <p:nvPr userDrawn="1"/>
        </p:nvSpPr>
        <p:spPr bwMode="auto">
          <a:xfrm flipV="1">
            <a:off x="0" y="808534"/>
            <a:ext cx="12192000" cy="408900"/>
          </a:xfrm>
          <a:prstGeom prst="rect">
            <a:avLst/>
          </a:prstGeom>
          <a:solidFill>
            <a:srgbClr val="001F49"/>
          </a:solidFill>
          <a:ln w="9525">
            <a:noFill/>
            <a:round/>
            <a:headEnd/>
            <a:tailEnd type="none" w="med" len="sm"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76E004-D771-4B48-90BF-6BCA029AA8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677" y="808534"/>
            <a:ext cx="11281759" cy="40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Geomanist Book"/>
                <a:ea typeface="+mj-ea"/>
                <a:cs typeface="+mj-cs"/>
              </a:defRPr>
            </a:lvl1pPr>
          </a:lstStyle>
          <a:p>
            <a:r>
              <a:rPr lang="en-US" altLang="en-US" sz="1800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5666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8D73-4D9A-472B-BC51-11E72494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B7DCC9E-4259-47D5-BDD9-B61958A316C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39134B-FA6F-432D-A649-042FFC66C0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678" y="1188334"/>
            <a:ext cx="11281759" cy="46298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 b="0">
                <a:solidFill>
                  <a:srgbClr val="001F49"/>
                </a:solidFill>
                <a:latin typeface="Geomanist Book"/>
              </a:defRPr>
            </a:lvl1pPr>
            <a:lvl2pPr marL="742950" indent="-285750">
              <a:buSzPct val="75000"/>
              <a:buFont typeface="Arial" charset="0"/>
              <a:buChar char="•"/>
              <a:defRPr b="0">
                <a:solidFill>
                  <a:srgbClr val="001F49"/>
                </a:solidFill>
                <a:latin typeface="Geomanist Book"/>
              </a:defRPr>
            </a:lvl2pPr>
            <a:lvl3pPr>
              <a:buFont typeface="Calibri" pitchFamily="34" charset="0"/>
              <a:buChar char="–"/>
              <a:defRPr b="0">
                <a:solidFill>
                  <a:srgbClr val="001F49"/>
                </a:solidFill>
                <a:latin typeface="Geomanist Book"/>
              </a:defRPr>
            </a:lvl3pPr>
            <a:lvl4pPr>
              <a:defRPr b="0">
                <a:solidFill>
                  <a:srgbClr val="001F49"/>
                </a:solidFill>
                <a:latin typeface="Geomanist Book"/>
              </a:defRPr>
            </a:lvl4pPr>
            <a:lvl5pPr>
              <a:defRPr b="0">
                <a:solidFill>
                  <a:srgbClr val="001F49"/>
                </a:solidFill>
                <a:latin typeface="Geomanist Book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4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87927-8853-4A76-8BB9-B9CC58C1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4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96F93-1A6F-4EF7-9B08-6051C697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9C91452-AF84-4BDC-A288-A082DC84F92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211943-211F-4F76-8963-0CB423CFD7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5678" y="1188334"/>
            <a:ext cx="5451978" cy="46298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 b="0">
                <a:solidFill>
                  <a:srgbClr val="001F49"/>
                </a:solidFill>
                <a:latin typeface="Geomanist Book"/>
              </a:defRPr>
            </a:lvl1pPr>
            <a:lvl2pPr marL="742950" indent="-285750">
              <a:buSzPct val="75000"/>
              <a:buFont typeface="Arial" charset="0"/>
              <a:buChar char="•"/>
              <a:defRPr b="0">
                <a:solidFill>
                  <a:srgbClr val="001F49"/>
                </a:solidFill>
                <a:latin typeface="Geomanist Book"/>
              </a:defRPr>
            </a:lvl2pPr>
            <a:lvl3pPr>
              <a:buFont typeface="Calibri" pitchFamily="34" charset="0"/>
              <a:buChar char="–"/>
              <a:defRPr b="0">
                <a:solidFill>
                  <a:srgbClr val="001F49"/>
                </a:solidFill>
                <a:latin typeface="Geomanist Book"/>
              </a:defRPr>
            </a:lvl3pPr>
            <a:lvl4pPr>
              <a:defRPr b="0">
                <a:solidFill>
                  <a:srgbClr val="001F49"/>
                </a:solidFill>
                <a:latin typeface="Geomanist Book"/>
              </a:defRPr>
            </a:lvl4pPr>
            <a:lvl5pPr>
              <a:defRPr b="0">
                <a:solidFill>
                  <a:srgbClr val="001F49"/>
                </a:solidFill>
                <a:latin typeface="Geomanist Book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401AD8-5A21-4863-A659-12E93325E36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4347" y="1188334"/>
            <a:ext cx="5413092" cy="46298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 b="0">
                <a:solidFill>
                  <a:srgbClr val="001F49"/>
                </a:solidFill>
                <a:latin typeface="Geomanist Book"/>
              </a:defRPr>
            </a:lvl1pPr>
            <a:lvl2pPr marL="742950" indent="-285750">
              <a:buSzPct val="75000"/>
              <a:buFont typeface="Arial" charset="0"/>
              <a:buChar char="•"/>
              <a:defRPr b="0">
                <a:solidFill>
                  <a:srgbClr val="001F49"/>
                </a:solidFill>
                <a:latin typeface="Geomanist Book"/>
              </a:defRPr>
            </a:lvl2pPr>
            <a:lvl3pPr>
              <a:buFont typeface="Calibri" pitchFamily="34" charset="0"/>
              <a:buChar char="–"/>
              <a:defRPr b="0">
                <a:solidFill>
                  <a:srgbClr val="001F49"/>
                </a:solidFill>
                <a:latin typeface="Geomanist Book"/>
              </a:defRPr>
            </a:lvl3pPr>
            <a:lvl4pPr>
              <a:defRPr b="0">
                <a:solidFill>
                  <a:srgbClr val="001F49"/>
                </a:solidFill>
                <a:latin typeface="Geomanist Book"/>
              </a:defRPr>
            </a:lvl4pPr>
            <a:lvl5pPr>
              <a:defRPr b="0">
                <a:solidFill>
                  <a:srgbClr val="001F49"/>
                </a:solidFill>
                <a:latin typeface="Geomanist Book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042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8D73-4D9A-472B-BC51-11E72494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B7DCC9E-4259-47D5-BDD9-B61958A316C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3315A-FB64-484F-8F74-63F2F2366F4D}"/>
              </a:ext>
            </a:extLst>
          </p:cNvPr>
          <p:cNvSpPr/>
          <p:nvPr userDrawn="1"/>
        </p:nvSpPr>
        <p:spPr bwMode="auto">
          <a:xfrm flipV="1">
            <a:off x="0" y="808534"/>
            <a:ext cx="12192000" cy="408900"/>
          </a:xfrm>
          <a:prstGeom prst="rect">
            <a:avLst/>
          </a:prstGeom>
          <a:solidFill>
            <a:srgbClr val="001F49"/>
          </a:solidFill>
          <a:ln w="9525">
            <a:noFill/>
            <a:round/>
            <a:headEnd/>
            <a:tailEnd type="none" w="med" len="sm"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76E004-D771-4B48-90BF-6BCA029AA8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677" y="808534"/>
            <a:ext cx="11281759" cy="40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Geomanist Book"/>
                <a:ea typeface="+mj-ea"/>
                <a:cs typeface="+mj-cs"/>
              </a:defRPr>
            </a:lvl1pPr>
          </a:lstStyle>
          <a:p>
            <a:r>
              <a:rPr lang="en-US" altLang="en-US" sz="1800"/>
              <a:t>Click to edit sub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B82A8B-C10C-4B36-A565-3060DDC5A1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5678" y="1608880"/>
            <a:ext cx="5451978" cy="420932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 b="0">
                <a:solidFill>
                  <a:srgbClr val="001F49"/>
                </a:solidFill>
                <a:latin typeface="Geomanist Book"/>
              </a:defRPr>
            </a:lvl1pPr>
            <a:lvl2pPr marL="742950" indent="-285750">
              <a:buSzPct val="75000"/>
              <a:buFont typeface="Arial" charset="0"/>
              <a:buChar char="•"/>
              <a:defRPr b="0">
                <a:solidFill>
                  <a:srgbClr val="001F49"/>
                </a:solidFill>
                <a:latin typeface="Geomanist Book"/>
              </a:defRPr>
            </a:lvl2pPr>
            <a:lvl3pPr>
              <a:buFont typeface="Calibri" pitchFamily="34" charset="0"/>
              <a:buChar char="–"/>
              <a:defRPr b="0">
                <a:solidFill>
                  <a:srgbClr val="001F49"/>
                </a:solidFill>
                <a:latin typeface="Geomanist Book"/>
              </a:defRPr>
            </a:lvl3pPr>
            <a:lvl4pPr>
              <a:defRPr b="0">
                <a:solidFill>
                  <a:srgbClr val="001F49"/>
                </a:solidFill>
                <a:latin typeface="Geomanist Book"/>
              </a:defRPr>
            </a:lvl4pPr>
            <a:lvl5pPr>
              <a:defRPr b="0">
                <a:solidFill>
                  <a:srgbClr val="001F49"/>
                </a:solidFill>
                <a:latin typeface="Geomanist Book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971F89-81BA-4068-BC2D-0A76BE59DD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4347" y="1608880"/>
            <a:ext cx="5413092" cy="420932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 b="0">
                <a:solidFill>
                  <a:srgbClr val="001F49"/>
                </a:solidFill>
                <a:latin typeface="Geomanist Book"/>
              </a:defRPr>
            </a:lvl1pPr>
            <a:lvl2pPr marL="742950" indent="-285750">
              <a:buSzPct val="75000"/>
              <a:buFont typeface="Arial" charset="0"/>
              <a:buChar char="•"/>
              <a:defRPr b="0">
                <a:solidFill>
                  <a:srgbClr val="001F49"/>
                </a:solidFill>
                <a:latin typeface="Geomanist Book"/>
              </a:defRPr>
            </a:lvl2pPr>
            <a:lvl3pPr>
              <a:buFont typeface="Calibri" pitchFamily="34" charset="0"/>
              <a:buChar char="–"/>
              <a:defRPr b="0">
                <a:solidFill>
                  <a:srgbClr val="001F49"/>
                </a:solidFill>
                <a:latin typeface="Geomanist Book"/>
              </a:defRPr>
            </a:lvl3pPr>
            <a:lvl4pPr>
              <a:defRPr b="0">
                <a:solidFill>
                  <a:srgbClr val="001F49"/>
                </a:solidFill>
                <a:latin typeface="Geomanist Book"/>
              </a:defRPr>
            </a:lvl4pPr>
            <a:lvl5pPr>
              <a:defRPr b="0">
                <a:solidFill>
                  <a:srgbClr val="001F49"/>
                </a:solidFill>
                <a:latin typeface="Geomanist Book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1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9668-CC09-41EF-B3EB-AE1DB397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66B2C-2CC4-40EE-83ED-FB2A8E223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55C9-39CD-48B4-9EB0-FE1D1196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B8C75-96FD-4053-A0D4-EB566048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E9439-D92B-436E-B09B-51DC9BE9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46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DE47-9BF6-42FD-A7F9-F9D4F0F9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6296D-814B-4939-823B-AF511B503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404C8-4D03-454B-A8E3-AE4E76B3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1EA8-8327-4EA4-A7B4-7F7CB678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575BC-0D38-4258-9229-87D6EB8C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993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D91A-E56A-4ABE-B701-93FA07AD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AC08-A777-422F-B346-8E2F9FE10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C2E4D-D255-4A97-AFCD-482A3EDE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1A800-9575-44E9-AF7A-71432C89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E5C54-AF8B-4098-90C9-52929184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06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83EDF4B-7C37-4112-8040-411423FE27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79" y="5823246"/>
            <a:ext cx="805042" cy="7594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5ED31-F8A8-48BD-8C07-0DEE522E3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001F49"/>
                </a:solidFill>
                <a:latin typeface="Geomanist" panose="02000503000000020004" pitchFamily="50" charset="0"/>
              </a:defRPr>
            </a:lvl1pPr>
          </a:lstStyle>
          <a:p>
            <a:fld id="{22E419E6-96C2-4A34-84E8-E9CD113504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AC1F1D-6024-400A-9EE9-79841D186734}"/>
              </a:ext>
            </a:extLst>
          </p:cNvPr>
          <p:cNvSpPr/>
          <p:nvPr userDrawn="1"/>
        </p:nvSpPr>
        <p:spPr bwMode="auto">
          <a:xfrm>
            <a:off x="0" y="-491"/>
            <a:ext cx="12192000" cy="77651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med" len="sm"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3DB4C4-2F66-4D94-97A2-7534F3F3A588}"/>
              </a:ext>
            </a:extLst>
          </p:cNvPr>
          <p:cNvSpPr/>
          <p:nvPr userDrawn="1"/>
        </p:nvSpPr>
        <p:spPr bwMode="auto">
          <a:xfrm>
            <a:off x="0" y="24582"/>
            <a:ext cx="12192000" cy="759424"/>
          </a:xfrm>
          <a:prstGeom prst="rect">
            <a:avLst/>
          </a:prstGeom>
          <a:blipFill dpi="0" rotWithShape="1">
            <a:blip r:embed="rId9"/>
            <a:srcRect/>
            <a:tile tx="0" ty="0" sx="25000" sy="25000" flip="none" algn="tl"/>
          </a:blipFill>
          <a:ln w="9525">
            <a:solidFill>
              <a:schemeClr val="tx1"/>
            </a:solidFill>
            <a:round/>
            <a:headEnd/>
            <a:tailEnd type="none" w="med" len="sm"/>
          </a:ln>
        </p:spPr>
        <p:txBody>
          <a:bodyPr rtlCol="0" anchor="ctr"/>
          <a:lstStyle/>
          <a:p>
            <a:pPr algn="ctr"/>
            <a:endParaRPr lang="en-GB">
              <a:latin typeface="Geomanist" panose="02000503000000020004" pitchFamily="50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CB99795-0D29-4D43-BF6B-77FB072B3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C59E1-1063-44D2-8956-B820E2E9FB7E}"/>
              </a:ext>
            </a:extLst>
          </p:cNvPr>
          <p:cNvSpPr txBox="1"/>
          <p:nvPr userDrawn="1"/>
        </p:nvSpPr>
        <p:spPr>
          <a:xfrm>
            <a:off x="435679" y="6274893"/>
            <a:ext cx="2365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1F49"/>
                </a:solidFill>
                <a:latin typeface="Geomanist Book"/>
              </a:rPr>
              <a:t>© 2020 Rock Solid Knowledge</a:t>
            </a:r>
          </a:p>
        </p:txBody>
      </p:sp>
    </p:spTree>
    <p:extLst>
      <p:ext uri="{BB962C8B-B14F-4D97-AF65-F5344CB8AC3E}">
        <p14:creationId xmlns:p14="http://schemas.microsoft.com/office/powerpoint/2010/main" val="14037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2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Geomanist Book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C06DB-9D7B-44FA-9D57-C7A846EA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ACDF4-E62B-4852-B5F6-71BA03EE7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98431-A82A-4FB8-892A-B199B6983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9771D-E310-4EE2-AF8D-FCD276D6228B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7552-4ECA-4485-910E-13B05EE14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D5E44-F268-4D40-9660-97F7CA86B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5303A-D2C4-464E-AA40-785E2AFC6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48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thub.com/AlexPoint/OpenNlp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5.svg"/><Relationship Id="rId9" Type="http://schemas.microsoft.com/office/2007/relationships/diagramDrawing" Target="../diagrams/drawin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uis.ai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microsoft.com/en-gb/azure/cognitive-services/LUIS/developer-reference-resource" TargetMode="External"/><Relationship Id="rId4" Type="http://schemas.openxmlformats.org/officeDocument/2006/relationships/hyperlink" Target="https://docs.microsoft.com/en-us/azure/cognitive-services/luis/luis-concept-best-practic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cloud/watson-assistan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computer, table, laptop&#10;&#10;Description automatically generated">
            <a:extLst>
              <a:ext uri="{FF2B5EF4-FFF2-40B4-BE49-F238E27FC236}">
                <a16:creationId xmlns:a16="http://schemas.microsoft.com/office/drawing/2014/main" id="{B0A863C3-0078-4633-B29B-0F4AE58EB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2D9124-85CB-402F-86AF-5BD66F98939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54250" y="1673818"/>
            <a:ext cx="10085293" cy="2190329"/>
          </a:xfrm>
        </p:spPr>
        <p:txBody>
          <a:bodyPr anchor="b">
            <a:no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Powering up a Customer Service Bot with Umbraco and LUIS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F14EAB-4F48-4C9D-AAD2-E9D4024DB9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54250" y="4489692"/>
            <a:ext cx="10085292" cy="774700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200" b="1" dirty="0">
                <a:solidFill>
                  <a:schemeClr val="bg1"/>
                </a:solidFill>
              </a:rPr>
              <a:t>BY EMMA GARLAND</a:t>
            </a:r>
          </a:p>
          <a:p>
            <a:pPr marL="0" indent="0" algn="ctr">
              <a:buNone/>
            </a:pPr>
            <a:r>
              <a:rPr lang="en-GB" sz="3200" b="1" dirty="0">
                <a:solidFill>
                  <a:schemeClr val="bg1"/>
                </a:solidFill>
              </a:rPr>
              <a:t>Rock Solid Knowledge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798445-5A3D-404D-8974-19B902B7770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67A23-AE50-4A74-8BC0-AD0CDAF44DD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02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10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all Intents and Purposes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305" y="2589286"/>
            <a:ext cx="6957390" cy="1903200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GB" sz="3200" i="1" dirty="0"/>
              <a:t>Applies custom </a:t>
            </a:r>
            <a:r>
              <a:rPr lang="en-GB" sz="3200" b="1" i="1" dirty="0"/>
              <a:t>machine learning intelligence </a:t>
            </a:r>
            <a:r>
              <a:rPr lang="en-GB" sz="3200" i="1" dirty="0"/>
              <a:t>to process and interpret </a:t>
            </a:r>
            <a:r>
              <a:rPr lang="en-GB" sz="3200" b="1" i="1" dirty="0"/>
              <a:t>natural language</a:t>
            </a:r>
            <a:r>
              <a:rPr lang="en-GB" sz="3200" i="1" dirty="0"/>
              <a:t> text and predict overall meaning</a:t>
            </a:r>
          </a:p>
        </p:txBody>
      </p:sp>
      <p:pic>
        <p:nvPicPr>
          <p:cNvPr id="5122" name="Picture 2" descr="Image result for speech mark icon">
            <a:extLst>
              <a:ext uri="{FF2B5EF4-FFF2-40B4-BE49-F238E27FC236}">
                <a16:creationId xmlns:a16="http://schemas.microsoft.com/office/drawing/2014/main" id="{A683E470-C59D-4098-AADA-FB9FE7C5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732" y="1247214"/>
            <a:ext cx="2202521" cy="14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peech mark icon">
            <a:extLst>
              <a:ext uri="{FF2B5EF4-FFF2-40B4-BE49-F238E27FC236}">
                <a16:creationId xmlns:a16="http://schemas.microsoft.com/office/drawing/2014/main" id="{2CC57B55-8635-467E-B5A9-67FAC387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679" y="4492486"/>
            <a:ext cx="2201614" cy="14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53ACE00E-3554-4FBD-8704-21E70440D5E6}"/>
              </a:ext>
            </a:extLst>
          </p:cNvPr>
          <p:cNvSpPr txBox="1">
            <a:spLocks/>
          </p:cNvSpPr>
          <p:nvPr/>
        </p:nvSpPr>
        <p:spPr>
          <a:xfrm>
            <a:off x="3789612" y="3448404"/>
            <a:ext cx="4729643" cy="8793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itchFamily="34" charset="0"/>
              <a:buChar char="–"/>
              <a:defRPr sz="20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68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11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713" y="1193515"/>
            <a:ext cx="6007331" cy="521687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GB" sz="3600" i="1" dirty="0"/>
              <a:t>Which bucket should this go in?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01035A74-E785-4995-8374-4842EA58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79" y="10530"/>
            <a:ext cx="11281759" cy="759424"/>
          </a:xfrm>
        </p:spPr>
        <p:txBody>
          <a:bodyPr/>
          <a:lstStyle/>
          <a:p>
            <a:r>
              <a:rPr lang="en-GB" dirty="0"/>
              <a:t>Bucket of </a:t>
            </a:r>
            <a:r>
              <a:rPr lang="en-GB"/>
              <a:t>Intents</a:t>
            </a:r>
          </a:p>
        </p:txBody>
      </p:sp>
      <p:pic>
        <p:nvPicPr>
          <p:cNvPr id="6146" name="Picture 2" descr="Image result for bucket">
            <a:extLst>
              <a:ext uri="{FF2B5EF4-FFF2-40B4-BE49-F238E27FC236}">
                <a16:creationId xmlns:a16="http://schemas.microsoft.com/office/drawing/2014/main" id="{AFACAEAD-C96F-4BAD-B889-9ED634FC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96" y="3030866"/>
            <a:ext cx="2095007" cy="29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8112AA2A-2C85-41C8-B49B-1BF0C2418C1A}"/>
              </a:ext>
            </a:extLst>
          </p:cNvPr>
          <p:cNvSpPr txBox="1">
            <a:spLocks/>
          </p:cNvSpPr>
          <p:nvPr/>
        </p:nvSpPr>
        <p:spPr>
          <a:xfrm>
            <a:off x="3937277" y="2032220"/>
            <a:ext cx="4729643" cy="8793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itchFamily="34" charset="0"/>
              <a:buChar char="–"/>
              <a:defRPr sz="20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85C66D2-FEC6-496B-BC07-9FECA0501FAB}"/>
              </a:ext>
            </a:extLst>
          </p:cNvPr>
          <p:cNvSpPr txBox="1">
            <a:spLocks/>
          </p:cNvSpPr>
          <p:nvPr/>
        </p:nvSpPr>
        <p:spPr>
          <a:xfrm>
            <a:off x="2367354" y="2036857"/>
            <a:ext cx="7690047" cy="5216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itchFamily="34" charset="0"/>
              <a:buChar char="–"/>
              <a:defRPr sz="20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GB" dirty="0"/>
              <a:t>Determine the </a:t>
            </a:r>
            <a:r>
              <a:rPr lang="en-GB" b="1" dirty="0"/>
              <a:t>intent </a:t>
            </a:r>
            <a:r>
              <a:rPr lang="en-GB" dirty="0"/>
              <a:t>(intention) of the </a:t>
            </a:r>
            <a:r>
              <a:rPr lang="en-GB" b="1" dirty="0"/>
              <a:t>utterance </a:t>
            </a:r>
            <a:r>
              <a:rPr lang="en-GB" dirty="0"/>
              <a:t>(sentence)</a:t>
            </a:r>
          </a:p>
        </p:txBody>
      </p:sp>
    </p:spTree>
    <p:extLst>
      <p:ext uri="{BB962C8B-B14F-4D97-AF65-F5344CB8AC3E}">
        <p14:creationId xmlns:p14="http://schemas.microsoft.com/office/powerpoint/2010/main" val="264250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12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Intent</a:t>
            </a:r>
          </a:p>
          <a:p>
            <a:pPr lvl="1"/>
            <a:r>
              <a:rPr lang="en-GB" dirty="0"/>
              <a:t>Goal expressed in an utterance</a:t>
            </a:r>
          </a:p>
          <a:p>
            <a:r>
              <a:rPr lang="en-GB" i="1" dirty="0"/>
              <a:t>“How can I pay for this item?” = Shopping.GetPaymentDetails</a:t>
            </a:r>
            <a:endParaRPr lang="en-GB" dirty="0"/>
          </a:p>
          <a:p>
            <a:r>
              <a:rPr lang="en-GB" dirty="0"/>
              <a:t>Intent Flavours</a:t>
            </a:r>
            <a:endParaRPr lang="en-GB" b="1" dirty="0"/>
          </a:p>
          <a:p>
            <a:pPr lvl="1"/>
            <a:r>
              <a:rPr lang="en-GB" b="1" dirty="0">
                <a:highlight>
                  <a:srgbClr val="00FFFF"/>
                </a:highlight>
              </a:rPr>
              <a:t>Prebuilt</a:t>
            </a:r>
            <a:r>
              <a:rPr lang="en-GB" dirty="0"/>
              <a:t> domain intent</a:t>
            </a:r>
          </a:p>
          <a:p>
            <a:pPr lvl="1"/>
            <a:r>
              <a:rPr lang="en-GB" b="1" dirty="0">
                <a:highlight>
                  <a:srgbClr val="00FF00"/>
                </a:highlight>
              </a:rPr>
              <a:t>Custom</a:t>
            </a:r>
            <a:r>
              <a:rPr lang="en-GB" b="1" dirty="0"/>
              <a:t> </a:t>
            </a:r>
            <a:r>
              <a:rPr lang="en-GB" dirty="0"/>
              <a:t>intent</a:t>
            </a:r>
          </a:p>
        </p:txBody>
      </p:sp>
    </p:spTree>
    <p:extLst>
      <p:ext uri="{BB962C8B-B14F-4D97-AF65-F5344CB8AC3E}">
        <p14:creationId xmlns:p14="http://schemas.microsoft.com/office/powerpoint/2010/main" val="32595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13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Intents: Show and Tell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5451978" cy="4846706"/>
          </a:xfrm>
        </p:spPr>
        <p:txBody>
          <a:bodyPr/>
          <a:lstStyle/>
          <a:p>
            <a:r>
              <a:rPr lang="en-GB" sz="1400" dirty="0"/>
              <a:t>None*</a:t>
            </a:r>
          </a:p>
          <a:p>
            <a:r>
              <a:rPr lang="en-GB" sz="1400" dirty="0"/>
              <a:t>Email.AutoResponse</a:t>
            </a:r>
          </a:p>
          <a:p>
            <a:r>
              <a:rPr lang="en-GB" sz="1400" dirty="0"/>
              <a:t>Email.Disclaimer</a:t>
            </a:r>
          </a:p>
          <a:p>
            <a:r>
              <a:rPr lang="en-GB" sz="1400" dirty="0"/>
              <a:t>Email.Greeting</a:t>
            </a:r>
          </a:p>
          <a:p>
            <a:r>
              <a:rPr lang="en-GB" sz="1400" dirty="0"/>
              <a:t>Email.SignOff</a:t>
            </a:r>
          </a:p>
          <a:p>
            <a:r>
              <a:rPr lang="en-GB" sz="1400" dirty="0"/>
              <a:t>Email.Subject</a:t>
            </a:r>
          </a:p>
          <a:p>
            <a:r>
              <a:rPr lang="en-GB" sz="1400" dirty="0"/>
              <a:t>Email.WellWishes</a:t>
            </a:r>
          </a:p>
          <a:p>
            <a:r>
              <a:rPr lang="en-GB" sz="1400" dirty="0"/>
              <a:t>Business.GeneralEnquiry</a:t>
            </a:r>
          </a:p>
          <a:p>
            <a:r>
              <a:rPr lang="en-GB" sz="1400" dirty="0"/>
              <a:t>Business.ProductSupply</a:t>
            </a:r>
          </a:p>
          <a:p>
            <a:r>
              <a:rPr lang="en-GB" sz="1400" dirty="0"/>
              <a:t>Business.PriceList</a:t>
            </a:r>
          </a:p>
          <a:p>
            <a:r>
              <a:rPr lang="en-GB" sz="1400" dirty="0"/>
              <a:t>Shopping.Cancellation</a:t>
            </a:r>
          </a:p>
          <a:p>
            <a:r>
              <a:rPr lang="en-GB" sz="1400" dirty="0">
                <a:highlight>
                  <a:srgbClr val="00FF00"/>
                </a:highlight>
              </a:rPr>
              <a:t>Shopping.CheckOrderStatus</a:t>
            </a:r>
          </a:p>
          <a:p>
            <a:r>
              <a:rPr lang="en-GB" sz="1400" dirty="0"/>
              <a:t>Shopping.ComparisonGuide</a:t>
            </a:r>
          </a:p>
          <a:p>
            <a:r>
              <a:rPr lang="en-GB" sz="1400" dirty="0"/>
              <a:t>Shopping.ConfirmDelivery</a:t>
            </a:r>
          </a:p>
          <a:p>
            <a:r>
              <a:rPr lang="en-GB" sz="1400" dirty="0">
                <a:highlight>
                  <a:srgbClr val="00FFFF"/>
                </a:highlight>
              </a:rPr>
              <a:t>Shopping.FindItem</a:t>
            </a:r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F2876-573E-4C79-AC30-2E441A7764E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4347" y="1188334"/>
            <a:ext cx="5413092" cy="4846706"/>
          </a:xfrm>
        </p:spPr>
        <p:txBody>
          <a:bodyPr/>
          <a:lstStyle/>
          <a:p>
            <a:r>
              <a:rPr lang="en-GB" sz="1400" dirty="0"/>
              <a:t>Shopping.GetAssemblyInstructions</a:t>
            </a:r>
          </a:p>
          <a:p>
            <a:r>
              <a:rPr lang="en-GB" sz="1400" dirty="0"/>
              <a:t>Shopping.GetContactDetails</a:t>
            </a:r>
          </a:p>
          <a:p>
            <a:r>
              <a:rPr lang="en-GB" sz="1400" dirty="0"/>
              <a:t>Shopping.GetDeliveryInformation</a:t>
            </a:r>
          </a:p>
          <a:p>
            <a:r>
              <a:rPr lang="en-GB" sz="1400" dirty="0"/>
              <a:t>Shopping.GetInvoiceDetails</a:t>
            </a:r>
          </a:p>
          <a:p>
            <a:r>
              <a:rPr lang="en-GB" sz="1400" dirty="0">
                <a:highlight>
                  <a:srgbClr val="00FF00"/>
                </a:highlight>
              </a:rPr>
              <a:t>Shopping.GetItemDetails</a:t>
            </a:r>
          </a:p>
          <a:p>
            <a:r>
              <a:rPr lang="en-GB" sz="1400" dirty="0"/>
              <a:t>Shopping.GetPaymentDetails</a:t>
            </a:r>
          </a:p>
          <a:p>
            <a:r>
              <a:rPr lang="en-GB" sz="1400" dirty="0">
                <a:highlight>
                  <a:srgbClr val="00FFFF"/>
                </a:highlight>
              </a:rPr>
              <a:t>Shopping.GetPrice</a:t>
            </a:r>
          </a:p>
          <a:p>
            <a:r>
              <a:rPr lang="en-GB" sz="1400" dirty="0">
                <a:highlight>
                  <a:srgbClr val="00FF00"/>
                </a:highlight>
              </a:rPr>
              <a:t>Shopping.GetStockStatus</a:t>
            </a:r>
          </a:p>
          <a:p>
            <a:r>
              <a:rPr lang="en-GB" sz="1400" dirty="0"/>
              <a:t>Shopping.GetWarrantyInfo</a:t>
            </a:r>
          </a:p>
          <a:p>
            <a:r>
              <a:rPr lang="en-GB" sz="1400" dirty="0"/>
              <a:t>Shopping.OpeningHours</a:t>
            </a:r>
          </a:p>
          <a:p>
            <a:r>
              <a:rPr lang="en-GB" sz="1400" dirty="0"/>
              <a:t>Shopping.OrderAmendment</a:t>
            </a:r>
          </a:p>
          <a:p>
            <a:r>
              <a:rPr lang="en-GB" sz="1400" dirty="0"/>
              <a:t>Shopping.PurchaseOrder</a:t>
            </a:r>
          </a:p>
          <a:p>
            <a:r>
              <a:rPr lang="en-GB" sz="1400" dirty="0"/>
              <a:t>Shopping.ReplacementParts</a:t>
            </a:r>
          </a:p>
          <a:p>
            <a:r>
              <a:rPr lang="en-GB" sz="1400" dirty="0"/>
              <a:t>Shopping.RequestReturn</a:t>
            </a:r>
          </a:p>
          <a:p>
            <a:r>
              <a:rPr lang="en-GB" sz="1400" dirty="0"/>
              <a:t>Shopping.SendComplaint</a:t>
            </a:r>
          </a:p>
        </p:txBody>
      </p:sp>
    </p:spTree>
    <p:extLst>
      <p:ext uri="{BB962C8B-B14F-4D97-AF65-F5344CB8AC3E}">
        <p14:creationId xmlns:p14="http://schemas.microsoft.com/office/powerpoint/2010/main" val="1628572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14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Entities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Entities</a:t>
            </a:r>
          </a:p>
          <a:p>
            <a:pPr lvl="1"/>
            <a:r>
              <a:rPr lang="en-GB" dirty="0"/>
              <a:t>Extracted data from an utterance</a:t>
            </a:r>
          </a:p>
          <a:p>
            <a:pPr lvl="2"/>
            <a:r>
              <a:rPr lang="en-GB" i="1" dirty="0"/>
              <a:t>“Do you deliver to </a:t>
            </a:r>
            <a:r>
              <a:rPr lang="en-GB" b="1" i="1" dirty="0"/>
              <a:t>{Italy}</a:t>
            </a:r>
            <a:r>
              <a:rPr lang="en-GB" i="1" dirty="0"/>
              <a:t>” = geography</a:t>
            </a:r>
            <a:endParaRPr lang="en-GB" dirty="0"/>
          </a:p>
          <a:p>
            <a:r>
              <a:rPr lang="en-GB" dirty="0"/>
              <a:t>Entity Flavours</a:t>
            </a:r>
          </a:p>
          <a:p>
            <a:pPr lvl="1"/>
            <a:r>
              <a:rPr lang="en-GB" b="1" dirty="0">
                <a:highlight>
                  <a:srgbClr val="00FF00"/>
                </a:highlight>
              </a:rPr>
              <a:t>Custom</a:t>
            </a:r>
            <a:r>
              <a:rPr lang="en-GB" b="1" dirty="0"/>
              <a:t> </a:t>
            </a:r>
            <a:r>
              <a:rPr lang="en-GB" dirty="0"/>
              <a:t>or </a:t>
            </a:r>
            <a:r>
              <a:rPr lang="en-GB" b="1" dirty="0">
                <a:highlight>
                  <a:srgbClr val="00FFFF"/>
                </a:highlight>
              </a:rPr>
              <a:t>prebuilt</a:t>
            </a:r>
            <a:r>
              <a:rPr lang="en-GB" dirty="0"/>
              <a:t> </a:t>
            </a:r>
            <a:r>
              <a:rPr lang="en-GB" dirty="0">
                <a:highlight>
                  <a:srgbClr val="FFFF00"/>
                </a:highlight>
              </a:rPr>
              <a:t>domain</a:t>
            </a:r>
            <a:r>
              <a:rPr lang="en-GB" dirty="0"/>
              <a:t> and </a:t>
            </a:r>
            <a:r>
              <a:rPr lang="en-GB" dirty="0">
                <a:highlight>
                  <a:srgbClr val="C0C0C0"/>
                </a:highlight>
              </a:rPr>
              <a:t>non-domain</a:t>
            </a:r>
            <a:r>
              <a:rPr lang="en-GB" dirty="0"/>
              <a:t> entities</a:t>
            </a:r>
            <a:endParaRPr lang="en-GB" b="1" dirty="0"/>
          </a:p>
          <a:p>
            <a:r>
              <a:rPr lang="en-GB" dirty="0"/>
              <a:t>Entity Types:</a:t>
            </a:r>
          </a:p>
          <a:p>
            <a:pPr lvl="1"/>
            <a:r>
              <a:rPr lang="en-GB" b="1" dirty="0"/>
              <a:t>Machine-learned</a:t>
            </a:r>
            <a:r>
              <a:rPr lang="en-GB" dirty="0"/>
              <a:t>: Learnt and trained over time</a:t>
            </a:r>
          </a:p>
          <a:p>
            <a:pPr lvl="1"/>
            <a:r>
              <a:rPr lang="en-GB" b="1" dirty="0"/>
              <a:t>Non machine-learned: </a:t>
            </a:r>
            <a:r>
              <a:rPr lang="en-GB" dirty="0"/>
              <a:t>Static lists</a:t>
            </a:r>
          </a:p>
        </p:txBody>
      </p:sp>
    </p:spTree>
    <p:extLst>
      <p:ext uri="{BB962C8B-B14F-4D97-AF65-F5344CB8AC3E}">
        <p14:creationId xmlns:p14="http://schemas.microsoft.com/office/powerpoint/2010/main" val="41199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15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Entities: Show and Tell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9" y="938436"/>
            <a:ext cx="5451978" cy="5189748"/>
          </a:xfrm>
        </p:spPr>
        <p:txBody>
          <a:bodyPr/>
          <a:lstStyle/>
          <a:p>
            <a:r>
              <a:rPr lang="en-GB" sz="1200" dirty="0"/>
              <a:t>age</a:t>
            </a:r>
          </a:p>
          <a:p>
            <a:r>
              <a:rPr lang="en-GB" sz="1200" dirty="0">
                <a:highlight>
                  <a:srgbClr val="FFFF00"/>
                </a:highlight>
              </a:rPr>
              <a:t>Communication.ContactName</a:t>
            </a:r>
          </a:p>
          <a:p>
            <a:r>
              <a:rPr lang="en-GB" sz="1200" dirty="0">
                <a:highlight>
                  <a:srgbClr val="00FFFF"/>
                </a:highlight>
              </a:rPr>
              <a:t>datetimeV2</a:t>
            </a:r>
          </a:p>
          <a:p>
            <a:r>
              <a:rPr lang="en-GB" sz="1200" dirty="0"/>
              <a:t>dimension</a:t>
            </a:r>
          </a:p>
          <a:p>
            <a:r>
              <a:rPr lang="en-GB" sz="1200" dirty="0"/>
              <a:t>email</a:t>
            </a:r>
          </a:p>
          <a:p>
            <a:r>
              <a:rPr lang="en-GB" sz="1200" dirty="0">
                <a:highlight>
                  <a:srgbClr val="00FFFF"/>
                </a:highlight>
              </a:rPr>
              <a:t>geographyV2</a:t>
            </a:r>
          </a:p>
          <a:p>
            <a:r>
              <a:rPr lang="en-GB" sz="1200" dirty="0"/>
              <a:t>job</a:t>
            </a:r>
          </a:p>
          <a:p>
            <a:r>
              <a:rPr lang="en-GB" sz="1200" dirty="0"/>
              <a:t>money</a:t>
            </a:r>
          </a:p>
          <a:p>
            <a:r>
              <a:rPr lang="en-GB" sz="1200" dirty="0"/>
              <a:t>number</a:t>
            </a:r>
          </a:p>
          <a:p>
            <a:r>
              <a:rPr lang="en-GB" sz="1200" dirty="0"/>
              <a:t>ordinal</a:t>
            </a:r>
          </a:p>
          <a:p>
            <a:r>
              <a:rPr lang="en-GB" sz="1200" dirty="0"/>
              <a:t>percentage</a:t>
            </a:r>
          </a:p>
          <a:p>
            <a:r>
              <a:rPr lang="en-GB" sz="1200" dirty="0">
                <a:highlight>
                  <a:srgbClr val="00FFFF"/>
                </a:highlight>
              </a:rPr>
              <a:t>personName</a:t>
            </a:r>
          </a:p>
          <a:p>
            <a:r>
              <a:rPr lang="en-GB" sz="1200" dirty="0"/>
              <a:t>phonenumber</a:t>
            </a:r>
          </a:p>
          <a:p>
            <a:r>
              <a:rPr lang="en-GB" sz="1200" dirty="0"/>
              <a:t>Shopping.BrandName</a:t>
            </a:r>
          </a:p>
          <a:p>
            <a:r>
              <a:rPr lang="en-GB" sz="1200" dirty="0"/>
              <a:t>Shopping.Category</a:t>
            </a:r>
          </a:p>
          <a:p>
            <a:r>
              <a:rPr lang="en-GB" sz="1200" dirty="0"/>
              <a:t>Shopping.Colour</a:t>
            </a:r>
          </a:p>
          <a:p>
            <a:r>
              <a:rPr lang="en-GB" sz="1200" dirty="0"/>
              <a:t>Shopping.Complaint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B5CC0924-C65E-49D1-B43B-C653D1B278E6}"/>
              </a:ext>
            </a:extLst>
          </p:cNvPr>
          <p:cNvSpPr txBox="1">
            <a:spLocks/>
          </p:cNvSpPr>
          <p:nvPr/>
        </p:nvSpPr>
        <p:spPr>
          <a:xfrm>
            <a:off x="6437967" y="938435"/>
            <a:ext cx="5451978" cy="51897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  <a:defRPr sz="24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itchFamily="34" charset="0"/>
              <a:buChar char="–"/>
              <a:defRPr sz="20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1F49"/>
                </a:solidFill>
                <a:latin typeface="Geomanist Book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Shopping.DeliveryType</a:t>
            </a:r>
          </a:p>
          <a:p>
            <a:r>
              <a:rPr lang="en-GB" sz="1200" dirty="0"/>
              <a:t>Shopping.Dimension</a:t>
            </a:r>
          </a:p>
          <a:p>
            <a:r>
              <a:rPr lang="en-GB" sz="1200" dirty="0"/>
              <a:t>Shopping.Feature</a:t>
            </a:r>
          </a:p>
          <a:p>
            <a:r>
              <a:rPr lang="en-GB" sz="1200" dirty="0"/>
              <a:t>Shopping.FullItem</a:t>
            </a:r>
          </a:p>
          <a:p>
            <a:r>
              <a:rPr lang="en-GB" sz="1200" dirty="0"/>
              <a:t>Shopping.Material</a:t>
            </a:r>
          </a:p>
          <a:p>
            <a:r>
              <a:rPr lang="en-GB" sz="1200" dirty="0"/>
              <a:t>Shopping.NegativeEmotion</a:t>
            </a:r>
          </a:p>
          <a:p>
            <a:r>
              <a:rPr lang="en-GB" sz="1200" dirty="0"/>
              <a:t>Shopping.Offer</a:t>
            </a:r>
          </a:p>
          <a:p>
            <a:r>
              <a:rPr lang="en-GB" sz="1200" dirty="0">
                <a:highlight>
                  <a:srgbClr val="00FF00"/>
                </a:highlight>
              </a:rPr>
              <a:t>Shopping.OrderNumber</a:t>
            </a:r>
          </a:p>
          <a:p>
            <a:r>
              <a:rPr lang="en-GB" sz="1200" dirty="0">
                <a:highlight>
                  <a:srgbClr val="00FF00"/>
                </a:highlight>
              </a:rPr>
              <a:t>Shopping.OrderReference</a:t>
            </a:r>
          </a:p>
          <a:p>
            <a:r>
              <a:rPr lang="en-GB" sz="1200" dirty="0">
                <a:highlight>
                  <a:srgbClr val="00FF00"/>
                </a:highlight>
              </a:rPr>
              <a:t>Shopping.PaymentMethod</a:t>
            </a:r>
          </a:p>
          <a:p>
            <a:r>
              <a:rPr lang="en-GB" sz="1200" dirty="0"/>
              <a:t>Shopping.Price</a:t>
            </a:r>
          </a:p>
          <a:p>
            <a:r>
              <a:rPr lang="en-GB" sz="1200" dirty="0">
                <a:highlight>
                  <a:srgbClr val="00FF00"/>
                </a:highlight>
              </a:rPr>
              <a:t>Shopping.ProductName</a:t>
            </a:r>
          </a:p>
          <a:p>
            <a:r>
              <a:rPr lang="en-GB" sz="1200" dirty="0"/>
              <a:t>Shopping.ProductType</a:t>
            </a:r>
          </a:p>
          <a:p>
            <a:r>
              <a:rPr lang="en-GB" sz="1200" dirty="0"/>
              <a:t>Shopping.Quantity</a:t>
            </a:r>
          </a:p>
          <a:p>
            <a:r>
              <a:rPr lang="en-GB" sz="1200" dirty="0"/>
              <a:t>Shopping.Recipient</a:t>
            </a:r>
          </a:p>
          <a:p>
            <a:r>
              <a:rPr lang="en-GB" sz="1200" dirty="0"/>
              <a:t>Shopping.Size</a:t>
            </a:r>
          </a:p>
          <a:p>
            <a:r>
              <a:rPr lang="en-GB" sz="1200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66544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Model</a:t>
            </a:r>
          </a:p>
        </p:txBody>
      </p:sp>
      <p:graphicFrame>
        <p:nvGraphicFramePr>
          <p:cNvPr id="25" name="Content Placeholder 8">
            <a:extLst>
              <a:ext uri="{FF2B5EF4-FFF2-40B4-BE49-F238E27FC236}">
                <a16:creationId xmlns:a16="http://schemas.microsoft.com/office/drawing/2014/main" id="{D2AF8205-3428-4A97-AB29-7B7288278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395188"/>
              </p:ext>
            </p:extLst>
          </p:nvPr>
        </p:nvGraphicFramePr>
        <p:xfrm>
          <a:off x="781651" y="1470990"/>
          <a:ext cx="10628697" cy="365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047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kern="1200" dirty="0">
                <a:latin typeface="Geomanist Book"/>
                <a:ea typeface="+mj-ea"/>
                <a:cs typeface="+mj-cs"/>
              </a:rPr>
              <a:t>LUIS: Test, Train and Publish the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2D7C6-231E-420C-B459-098FA3ED36B5}"/>
              </a:ext>
            </a:extLst>
          </p:cNvPr>
          <p:cNvSpPr/>
          <p:nvPr/>
        </p:nvSpPr>
        <p:spPr>
          <a:xfrm>
            <a:off x="435678" y="1188334"/>
            <a:ext cx="5451978" cy="13447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 fontAlgn="base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</a:pPr>
            <a:r>
              <a:rPr lang="en-US" sz="2400" b="1" dirty="0">
                <a:solidFill>
                  <a:srgbClr val="001F49"/>
                </a:solidFill>
                <a:latin typeface="Geomanist Book"/>
              </a:rPr>
              <a:t>Test</a:t>
            </a:r>
            <a:r>
              <a:rPr lang="en-US" sz="2400" dirty="0">
                <a:solidFill>
                  <a:srgbClr val="001F49"/>
                </a:solidFill>
                <a:latin typeface="Geomanist Book"/>
              </a:rPr>
              <a:t> utterances in real-time</a:t>
            </a:r>
          </a:p>
          <a:p>
            <a:pPr marL="285750" indent="-285750" fontAlgn="base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</a:pPr>
            <a:r>
              <a:rPr lang="en-US" sz="2400" b="1" dirty="0">
                <a:solidFill>
                  <a:srgbClr val="001F49"/>
                </a:solidFill>
                <a:latin typeface="Geomanist Book"/>
              </a:rPr>
              <a:t>Train</a:t>
            </a:r>
            <a:r>
              <a:rPr lang="en-US" sz="2400" dirty="0">
                <a:solidFill>
                  <a:srgbClr val="001F49"/>
                </a:solidFill>
                <a:latin typeface="Geomanist Book"/>
              </a:rPr>
              <a:t> the LUIS model with changes </a:t>
            </a:r>
          </a:p>
          <a:p>
            <a:pPr marL="285750" indent="-285750" fontAlgn="base">
              <a:lnSpc>
                <a:spcPct val="90000"/>
              </a:lnSpc>
              <a:spcBef>
                <a:spcPts val="500"/>
              </a:spcBef>
              <a:buSzPct val="75000"/>
              <a:buFont typeface="Arial" charset="0"/>
              <a:buChar char="•"/>
            </a:pPr>
            <a:r>
              <a:rPr lang="en-US" sz="2400" b="1" dirty="0">
                <a:solidFill>
                  <a:srgbClr val="001F49"/>
                </a:solidFill>
                <a:latin typeface="Geomanist Book"/>
              </a:rPr>
              <a:t>Publish</a:t>
            </a:r>
            <a:r>
              <a:rPr lang="en-US" sz="2400" dirty="0">
                <a:solidFill>
                  <a:srgbClr val="001F49"/>
                </a:solidFill>
                <a:latin typeface="Geomanist Book"/>
              </a:rPr>
              <a:t> the improved model</a:t>
            </a:r>
            <a:endParaRPr lang="en-US" sz="2400" i="1" dirty="0">
              <a:solidFill>
                <a:srgbClr val="001F49"/>
              </a:solidFill>
              <a:latin typeface="Geomanist Book"/>
            </a:endParaRP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E32390FA-BD3D-49D8-BE1C-A5921C939B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0" end="9058.799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1994" y="1188334"/>
            <a:ext cx="4797797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1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LUIS </a:t>
            </a:r>
            <a:r>
              <a:rPr lang="en-GB" dirty="0"/>
              <a:t>Test Response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5451978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LUIS breakdown:</a:t>
            </a:r>
          </a:p>
          <a:p>
            <a:pPr lvl="1" fontAlgn="base"/>
            <a:r>
              <a:rPr lang="en-GB" b="1" dirty="0"/>
              <a:t>Utterance:</a:t>
            </a:r>
            <a:r>
              <a:rPr lang="en-GB" b="1" i="1" dirty="0"/>
              <a:t> </a:t>
            </a:r>
            <a:r>
              <a:rPr lang="en-GB" i="1" dirty="0"/>
              <a:t>“I’d like to find out where my order is”</a:t>
            </a:r>
          </a:p>
          <a:p>
            <a:pPr lvl="1" fontAlgn="base"/>
            <a:r>
              <a:rPr lang="en-GB" b="1" dirty="0" err="1"/>
              <a:t>TopScoringIntent</a:t>
            </a:r>
            <a:r>
              <a:rPr lang="en-GB" b="1" dirty="0"/>
              <a:t>: </a:t>
            </a:r>
            <a:r>
              <a:rPr lang="en-GB" i="1" dirty="0"/>
              <a:t>Shopping.CheckOrderStatus </a:t>
            </a:r>
          </a:p>
          <a:p>
            <a:pPr lvl="1" fontAlgn="base"/>
            <a:r>
              <a:rPr lang="en-GB" b="1" dirty="0"/>
              <a:t>Score</a:t>
            </a:r>
            <a:r>
              <a:rPr lang="en-GB" dirty="0"/>
              <a:t>: 0.702 (0-1)</a:t>
            </a:r>
          </a:p>
          <a:p>
            <a:pPr lvl="1" fontAlgn="base"/>
            <a:r>
              <a:rPr lang="en-GB" b="1" dirty="0"/>
              <a:t>Entities: </a:t>
            </a:r>
            <a:r>
              <a:rPr lang="en-GB" i="1" dirty="0"/>
              <a:t>“my order” (Shopping.OrderReference)</a:t>
            </a:r>
            <a:endParaRPr lang="en-GB" dirty="0"/>
          </a:p>
          <a:p>
            <a:pPr lvl="1" fontAlgn="base"/>
            <a:r>
              <a:rPr lang="en-GB" b="1" dirty="0"/>
              <a:t>Sentiment: </a:t>
            </a:r>
            <a:r>
              <a:rPr lang="en-GB" dirty="0"/>
              <a:t>0.97 (positivity 0-1)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D03A3-E5F0-4ABF-8275-E7FE0FB49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0"/>
          <a:stretch/>
        </p:blipFill>
        <p:spPr>
          <a:xfrm>
            <a:off x="7171365" y="1188334"/>
            <a:ext cx="3679056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423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7C6D2-C629-4963-B781-3545E08C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19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9B3D8D-D3F3-4DC9-AD98-D8693797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LUIS Endpoint API v3.0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7868AA-29FA-41CF-914A-623AB06F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10864089" cy="380001"/>
          </a:xfrm>
        </p:spPr>
        <p:txBody>
          <a:bodyPr/>
          <a:lstStyle/>
          <a:p>
            <a:r>
              <a:rPr lang="en-GB"/>
              <a:t>LUIS </a:t>
            </a:r>
            <a:r>
              <a:rPr lang="en-GB" b="1"/>
              <a:t>developer API </a:t>
            </a:r>
            <a:r>
              <a:rPr lang="en-GB"/>
              <a:t>for Authoring and Predictions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393A-FC49-4C42-BA54-AD1E629FB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802" y="1613798"/>
            <a:ext cx="5318396" cy="451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8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157F8-F0FA-4F12-9B41-0A30DC25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6E2995-C2E3-4AF3-AAE8-5902663EC9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How things got started</a:t>
            </a:r>
          </a:p>
        </p:txBody>
      </p:sp>
      <p:pic>
        <p:nvPicPr>
          <p:cNvPr id="6" name="Picture 5" descr="A person sitting on a bench&#10;&#10;Description automatically generated">
            <a:extLst>
              <a:ext uri="{FF2B5EF4-FFF2-40B4-BE49-F238E27FC236}">
                <a16:creationId xmlns:a16="http://schemas.microsoft.com/office/drawing/2014/main" id="{5341EF8F-14D6-4820-A368-2F7DE4CAE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6" r="-1" b="22245"/>
          <a:stretch/>
        </p:blipFill>
        <p:spPr>
          <a:xfrm>
            <a:off x="435678" y="1188334"/>
            <a:ext cx="11281759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12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Topology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1A5A98D-9B9F-489D-BA95-95C24556C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06" y="877145"/>
            <a:ext cx="5319587" cy="5659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3090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 err="1"/>
              <a:t>Umbraco</a:t>
            </a:r>
            <a:r>
              <a:rPr lang="en-GB" dirty="0"/>
              <a:t> - Global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5451978" cy="171957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en-GB" b="1" dirty="0"/>
              <a:t>Global</a:t>
            </a:r>
            <a:endParaRPr lang="en-GB" dirty="0"/>
          </a:p>
          <a:p>
            <a:pPr lvl="1" fontAlgn="base"/>
            <a:r>
              <a:rPr lang="en-GB" dirty="0"/>
              <a:t>Structure </a:t>
            </a:r>
            <a:r>
              <a:rPr lang="en-GB" b="1" dirty="0"/>
              <a:t>content </a:t>
            </a:r>
            <a:r>
              <a:rPr lang="en-GB" dirty="0"/>
              <a:t>around </a:t>
            </a:r>
            <a:r>
              <a:rPr lang="en-GB" b="1" dirty="0"/>
              <a:t>Intent</a:t>
            </a:r>
            <a:endParaRPr lang="en-GB" dirty="0"/>
          </a:p>
          <a:p>
            <a:pPr lvl="1" fontAlgn="base"/>
            <a:r>
              <a:rPr lang="en-GB" dirty="0"/>
              <a:t>Reassure </a:t>
            </a:r>
            <a:r>
              <a:rPr lang="en-GB" b="1" dirty="0"/>
              <a:t>negativity </a:t>
            </a:r>
            <a:r>
              <a:rPr lang="en-GB" dirty="0"/>
              <a:t>threshold</a:t>
            </a:r>
            <a:r>
              <a:rPr lang="en-GB" b="1" dirty="0"/>
              <a:t> </a:t>
            </a:r>
            <a:r>
              <a:rPr lang="en-GB" dirty="0"/>
              <a:t>%</a:t>
            </a:r>
          </a:p>
          <a:p>
            <a:pPr lvl="1" fontAlgn="base"/>
            <a:r>
              <a:rPr lang="en-GB" b="1" dirty="0"/>
              <a:t>Minimum</a:t>
            </a:r>
            <a:r>
              <a:rPr lang="en-GB" dirty="0"/>
              <a:t> </a:t>
            </a:r>
            <a:r>
              <a:rPr lang="en-GB" b="1" dirty="0"/>
              <a:t>score </a:t>
            </a:r>
            <a:r>
              <a:rPr lang="en-GB" dirty="0"/>
              <a:t>threshold</a:t>
            </a:r>
            <a:r>
              <a:rPr lang="en-GB" b="1" dirty="0"/>
              <a:t> </a:t>
            </a:r>
            <a:r>
              <a:rPr lang="en-GB" dirty="0"/>
              <a:t>%</a:t>
            </a:r>
          </a:p>
          <a:p>
            <a:pPr lvl="1" fontAlgn="base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43647-5C98-4F19-B9D9-325F066D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703" y="1188334"/>
            <a:ext cx="4700379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94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Umbraco - Intents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0F4998-A674-49FA-ACCD-831DF175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44" y="1188334"/>
            <a:ext cx="5306446" cy="4629874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25953" y="1188334"/>
            <a:ext cx="6020273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en-GB" b="1" dirty="0"/>
              <a:t>Intents</a:t>
            </a:r>
          </a:p>
          <a:p>
            <a:pPr lvl="1" fontAlgn="base"/>
            <a:r>
              <a:rPr lang="en-GB" dirty="0"/>
              <a:t>Each LUIS </a:t>
            </a:r>
            <a:r>
              <a:rPr lang="en-GB" b="1" dirty="0"/>
              <a:t>Intent </a:t>
            </a:r>
            <a:r>
              <a:rPr lang="en-GB" dirty="0"/>
              <a:t>has a matching Umbraco </a:t>
            </a:r>
            <a:r>
              <a:rPr lang="en-GB" b="1" dirty="0"/>
              <a:t>Intent</a:t>
            </a:r>
          </a:p>
          <a:p>
            <a:pPr lvl="2" fontAlgn="base"/>
            <a:r>
              <a:rPr lang="en-GB" b="1" dirty="0"/>
              <a:t>Content </a:t>
            </a:r>
            <a:r>
              <a:rPr lang="en-GB" dirty="0"/>
              <a:t>based on </a:t>
            </a:r>
            <a:r>
              <a:rPr lang="en-GB" b="1" dirty="0"/>
              <a:t>Shop </a:t>
            </a:r>
            <a:r>
              <a:rPr lang="en-GB" dirty="0"/>
              <a:t>and </a:t>
            </a:r>
            <a:r>
              <a:rPr lang="en-GB" b="1" dirty="0"/>
              <a:t>Channel</a:t>
            </a:r>
            <a:endParaRPr lang="en-GB" dirty="0"/>
          </a:p>
          <a:p>
            <a:pPr lvl="2" fontAlgn="base"/>
            <a:r>
              <a:rPr lang="en-GB" b="1" dirty="0"/>
              <a:t>Ignore </a:t>
            </a:r>
            <a:r>
              <a:rPr lang="en-GB" dirty="0"/>
              <a:t>intent</a:t>
            </a:r>
          </a:p>
          <a:p>
            <a:pPr lvl="2" fontAlgn="base"/>
            <a:r>
              <a:rPr lang="en-GB" dirty="0"/>
              <a:t>Helpdesk</a:t>
            </a:r>
            <a:r>
              <a:rPr lang="en-GB" b="1" dirty="0"/>
              <a:t> Priority</a:t>
            </a:r>
          </a:p>
          <a:p>
            <a:pPr lvl="2" fontAlgn="base"/>
            <a:r>
              <a:rPr lang="en-GB" dirty="0"/>
              <a:t>Tag </a:t>
            </a:r>
            <a:r>
              <a:rPr lang="en-GB" b="1" dirty="0"/>
              <a:t>manual reply</a:t>
            </a:r>
          </a:p>
          <a:p>
            <a:pPr lvl="2"/>
            <a:r>
              <a:rPr lang="en-GB" dirty="0"/>
              <a:t>Assign</a:t>
            </a:r>
            <a:r>
              <a:rPr lang="en-GB" b="1" dirty="0"/>
              <a:t> Agent</a:t>
            </a:r>
          </a:p>
          <a:p>
            <a:pPr lvl="2"/>
            <a:r>
              <a:rPr lang="en-GB" dirty="0"/>
              <a:t>Set </a:t>
            </a:r>
            <a:r>
              <a:rPr lang="en-GB" b="1" dirty="0"/>
              <a:t>public response</a:t>
            </a:r>
          </a:p>
          <a:p>
            <a:pPr lvl="2"/>
            <a:r>
              <a:rPr lang="en-GB" b="1" dirty="0"/>
              <a:t>Importance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450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Umbraco - Entities</a:t>
            </a:r>
            <a:endParaRPr lang="en-GB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750B4-EE5C-422E-AF01-F02BECBB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78" y="1745008"/>
            <a:ext cx="5451978" cy="3516525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97555" y="1188334"/>
            <a:ext cx="6042992" cy="4285096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/>
            <a:r>
              <a:rPr lang="en-GB" b="1" dirty="0"/>
              <a:t>Entities</a:t>
            </a:r>
          </a:p>
          <a:p>
            <a:pPr lvl="1" fontAlgn="base"/>
            <a:r>
              <a:rPr lang="en-GB" dirty="0"/>
              <a:t>Each LUIS </a:t>
            </a:r>
            <a:r>
              <a:rPr lang="en-GB" b="1" dirty="0"/>
              <a:t>Entity </a:t>
            </a:r>
            <a:r>
              <a:rPr lang="en-GB" dirty="0"/>
              <a:t>has a matching Umbraco </a:t>
            </a:r>
            <a:r>
              <a:rPr lang="en-GB" b="1" dirty="0"/>
              <a:t>Entity</a:t>
            </a:r>
          </a:p>
          <a:p>
            <a:pPr lvl="1" fontAlgn="base"/>
            <a:r>
              <a:rPr lang="en-GB" dirty="0"/>
              <a:t>Content reply for </a:t>
            </a:r>
            <a:r>
              <a:rPr lang="en-GB" b="1" dirty="0"/>
              <a:t>Intents </a:t>
            </a:r>
            <a:r>
              <a:rPr lang="en-GB" dirty="0"/>
              <a:t>can be customised with </a:t>
            </a:r>
            <a:r>
              <a:rPr lang="en-GB" b="1" dirty="0"/>
              <a:t>entities </a:t>
            </a:r>
            <a:r>
              <a:rPr lang="en-GB" dirty="0"/>
              <a:t>via </a:t>
            </a:r>
            <a:r>
              <a:rPr lang="en-GB" i="1" dirty="0"/>
              <a:t>{{handlebars}} </a:t>
            </a:r>
          </a:p>
          <a:p>
            <a:pPr lvl="1" fontAlgn="base"/>
            <a:r>
              <a:rPr lang="en-GB" dirty="0"/>
              <a:t>Dynamic content </a:t>
            </a:r>
            <a:r>
              <a:rPr lang="en-GB" b="1" dirty="0"/>
              <a:t>injected</a:t>
            </a:r>
            <a:endParaRPr lang="en-GB" dirty="0"/>
          </a:p>
          <a:p>
            <a:pPr lvl="2" fontAlgn="base"/>
            <a:r>
              <a:rPr lang="en-GB" i="1" dirty="0"/>
              <a:t>“You sound like you’re asking about a delivery to </a:t>
            </a:r>
            <a:r>
              <a:rPr lang="en-GB" b="1" i="1" dirty="0">
                <a:highlight>
                  <a:srgbClr val="00FFFF"/>
                </a:highlight>
              </a:rPr>
              <a:t>{Italy}</a:t>
            </a:r>
            <a:r>
              <a:rPr lang="en-GB" b="1" i="1" dirty="0"/>
              <a:t>”</a:t>
            </a:r>
          </a:p>
          <a:p>
            <a:pPr lvl="1" fontAlgn="base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857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Zendesk API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6146866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en-GB" b="1" dirty="0"/>
              <a:t>Zendesk API </a:t>
            </a:r>
            <a:r>
              <a:rPr lang="en-GB" dirty="0"/>
              <a:t>allows us to update ticket fields:</a:t>
            </a:r>
          </a:p>
          <a:p>
            <a:pPr lvl="1" fontAlgn="base"/>
            <a:r>
              <a:rPr lang="en-GB" dirty="0"/>
              <a:t>Private or public response</a:t>
            </a:r>
          </a:p>
          <a:p>
            <a:pPr lvl="1" fontAlgn="base"/>
            <a:r>
              <a:rPr lang="en-GB" dirty="0"/>
              <a:t>Custom tags and priorities</a:t>
            </a:r>
          </a:p>
          <a:p>
            <a:pPr lvl="1" fontAlgn="base"/>
            <a:r>
              <a:rPr lang="en-GB" dirty="0"/>
              <a:t>Set an assigned agent</a:t>
            </a:r>
          </a:p>
          <a:p>
            <a:pPr lvl="1" fontAlgn="base"/>
            <a:r>
              <a:rPr lang="en-GB" dirty="0"/>
              <a:t>Set manual reply or stock low tag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0B509-1B3C-4EA1-8BC6-2E0716E67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16" y="1188334"/>
            <a:ext cx="3495554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243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LUIS is Learning!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5363989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Where will LUIS put the Intent?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Graphic 6" descr="Mining tools">
            <a:extLst>
              <a:ext uri="{FF2B5EF4-FFF2-40B4-BE49-F238E27FC236}">
                <a16:creationId xmlns:a16="http://schemas.microsoft.com/office/drawing/2014/main" id="{B3F80450-9745-478D-837D-989CFBFB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692" y="1722296"/>
            <a:ext cx="3561949" cy="35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The Art of Discarding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0E6DF-FACF-415F-B5E7-6EDDE77F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7" y="2601212"/>
            <a:ext cx="5480369" cy="179482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4347" y="1188334"/>
            <a:ext cx="5413092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000" b="1" dirty="0"/>
              <a:t>Email styles </a:t>
            </a:r>
            <a:r>
              <a:rPr lang="en-GB" sz="2000" dirty="0"/>
              <a:t>are very different</a:t>
            </a:r>
          </a:p>
          <a:p>
            <a:pPr lvl="1" fontAlgn="base"/>
            <a:r>
              <a:rPr lang="en-GB" sz="2000" dirty="0"/>
              <a:t>Not clear what the </a:t>
            </a:r>
            <a:r>
              <a:rPr lang="en-GB" sz="2000" b="1" dirty="0"/>
              <a:t>intention</a:t>
            </a:r>
            <a:r>
              <a:rPr lang="en-GB" sz="2000" dirty="0"/>
              <a:t> is</a:t>
            </a:r>
            <a:endParaRPr lang="en-GB" sz="2000" i="1" dirty="0"/>
          </a:p>
          <a:p>
            <a:pPr fontAlgn="base"/>
            <a:r>
              <a:rPr lang="en-GB" sz="2000" dirty="0"/>
              <a:t>Discarding to reduce noise around the </a:t>
            </a:r>
            <a:r>
              <a:rPr lang="en-GB" sz="2000" b="1" dirty="0"/>
              <a:t>Intent(s)</a:t>
            </a:r>
          </a:p>
          <a:p>
            <a:pPr lvl="1" fontAlgn="base"/>
            <a:r>
              <a:rPr lang="en-GB" sz="2000" i="1" dirty="0"/>
              <a:t>Email.Greeting</a:t>
            </a:r>
          </a:p>
          <a:p>
            <a:pPr lvl="1" fontAlgn="base"/>
            <a:r>
              <a:rPr lang="en-GB" sz="2000" i="1" dirty="0" err="1"/>
              <a:t>Email.Signoff</a:t>
            </a:r>
            <a:endParaRPr lang="en-GB" sz="2000" i="1" dirty="0"/>
          </a:p>
          <a:p>
            <a:pPr lvl="1" fontAlgn="base"/>
            <a:r>
              <a:rPr lang="en-GB" sz="2000" i="1" dirty="0"/>
              <a:t>Email.Disclaimer</a:t>
            </a:r>
          </a:p>
          <a:p>
            <a:pPr lvl="1" fontAlgn="base"/>
            <a:r>
              <a:rPr lang="en-GB" sz="2000" i="1" dirty="0"/>
              <a:t>Email.WellWishes</a:t>
            </a:r>
          </a:p>
          <a:p>
            <a:pPr fontAlgn="base"/>
            <a:r>
              <a:rPr lang="en-GB" sz="2000" dirty="0"/>
              <a:t>Set number of endpoint hits until charged</a:t>
            </a:r>
          </a:p>
          <a:p>
            <a:pPr fontAlgn="base"/>
            <a:r>
              <a:rPr lang="en-GB" sz="2000" dirty="0"/>
              <a:t>Minimise via </a:t>
            </a:r>
            <a:r>
              <a:rPr lang="en-GB" sz="2000" b="1" dirty="0"/>
              <a:t>pre-processing</a:t>
            </a:r>
          </a:p>
          <a:p>
            <a:pPr lvl="1" fontAlgn="base"/>
            <a:r>
              <a:rPr lang="en-GB" sz="2000" u="sng" dirty="0" err="1">
                <a:hlinkClick r:id="rId4"/>
              </a:rPr>
              <a:t>OpenNLP</a:t>
            </a:r>
            <a:r>
              <a:rPr lang="en-GB" sz="2000" dirty="0"/>
              <a:t> to initially detect sentences</a:t>
            </a:r>
          </a:p>
          <a:p>
            <a:pPr fontAlgn="base"/>
            <a:r>
              <a:rPr lang="en-GB" sz="2000" dirty="0"/>
              <a:t>Recognise </a:t>
            </a:r>
            <a:r>
              <a:rPr lang="en-GB" sz="2000" b="1" dirty="0"/>
              <a:t>Forwards</a:t>
            </a:r>
            <a:endParaRPr lang="en-GB" sz="2000" dirty="0"/>
          </a:p>
          <a:p>
            <a:pPr lvl="1" fontAlgn="base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6841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How do we know if we’re getting it right?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09D581D3-BE86-495B-94E0-898EC2EE1D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377202"/>
              </p:ext>
            </p:extLst>
          </p:nvPr>
        </p:nvGraphicFramePr>
        <p:xfrm>
          <a:off x="435678" y="1188334"/>
          <a:ext cx="11281759" cy="462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AC95966-9D40-4F08-B970-53C55B83A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160" y="2415238"/>
            <a:ext cx="1051828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73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28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kern="1200"/>
              <a:t>LUIS Batch Testing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E1E0D37-F174-4BDE-94FB-2EC20FD4D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883" y="1188334"/>
            <a:ext cx="6475349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18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29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GB" dirty="0"/>
              <a:t>How do we improve things if we’re not getting it right?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Test</a:t>
            </a:r>
            <a:r>
              <a:rPr lang="en-GB" dirty="0"/>
              <a:t> and </a:t>
            </a:r>
            <a:r>
              <a:rPr lang="en-GB" b="1" dirty="0"/>
              <a:t>train</a:t>
            </a:r>
            <a:r>
              <a:rPr lang="en-GB" dirty="0"/>
              <a:t> LUIS to strengthen the model</a:t>
            </a:r>
          </a:p>
          <a:p>
            <a:pPr lvl="1"/>
            <a:r>
              <a:rPr lang="en-GB" dirty="0"/>
              <a:t>Model</a:t>
            </a:r>
            <a:r>
              <a:rPr lang="en-GB" b="1" dirty="0"/>
              <a:t> version</a:t>
            </a:r>
          </a:p>
          <a:p>
            <a:r>
              <a:rPr lang="en-GB" b="1" dirty="0"/>
              <a:t>Overfitting: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Testing and training </a:t>
            </a:r>
            <a:r>
              <a:rPr lang="en-GB" i="1" dirty="0"/>
              <a:t>same data </a:t>
            </a:r>
            <a:r>
              <a:rPr lang="en-GB" dirty="0"/>
              <a:t>skews results</a:t>
            </a:r>
          </a:p>
          <a:p>
            <a:r>
              <a:rPr lang="en-GB" b="1" dirty="0"/>
              <a:t>Underfitting</a:t>
            </a:r>
          </a:p>
          <a:p>
            <a:pPr lvl="1"/>
            <a:r>
              <a:rPr lang="en-GB" dirty="0"/>
              <a:t>Not enough training</a:t>
            </a:r>
          </a:p>
        </p:txBody>
      </p:sp>
    </p:spTree>
    <p:extLst>
      <p:ext uri="{BB962C8B-B14F-4D97-AF65-F5344CB8AC3E}">
        <p14:creationId xmlns:p14="http://schemas.microsoft.com/office/powerpoint/2010/main" val="295413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157F8-F0FA-4F12-9B41-0A30DC25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6E2995-C2E3-4AF3-AAE8-5902663EC9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Garden Games - Shops &amp; Channels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FA06B-9CF1-4A84-9874-83097B298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5451978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Garden Games shops</a:t>
            </a:r>
          </a:p>
          <a:p>
            <a:pPr lvl="1"/>
            <a:r>
              <a:rPr lang="en-GB" b="1" dirty="0"/>
              <a:t>Big Game Hunters</a:t>
            </a:r>
          </a:p>
          <a:p>
            <a:pPr lvl="1"/>
            <a:r>
              <a:rPr lang="en-GB" b="1" dirty="0"/>
              <a:t>Sports Ball Shop</a:t>
            </a:r>
          </a:p>
          <a:p>
            <a:r>
              <a:rPr lang="en-GB" dirty="0"/>
              <a:t>Channels</a:t>
            </a:r>
          </a:p>
          <a:p>
            <a:pPr lvl="1"/>
            <a:r>
              <a:rPr lang="en-GB" b="1" dirty="0"/>
              <a:t>Direct, Amazon </a:t>
            </a:r>
            <a:r>
              <a:rPr lang="en-GB" dirty="0"/>
              <a:t>and </a:t>
            </a:r>
            <a:r>
              <a:rPr lang="en-GB" b="1" dirty="0"/>
              <a:t>eBay </a:t>
            </a:r>
            <a:r>
              <a:rPr lang="en-GB" dirty="0"/>
              <a:t>enquiries</a:t>
            </a:r>
          </a:p>
          <a:p>
            <a:r>
              <a:rPr lang="en-GB" dirty="0"/>
              <a:t>Frequent emails with common themes:</a:t>
            </a:r>
          </a:p>
          <a:p>
            <a:pPr lvl="1"/>
            <a:r>
              <a:rPr lang="en-GB" b="1" i="1" dirty="0"/>
              <a:t>Where is my invoice?</a:t>
            </a:r>
          </a:p>
          <a:p>
            <a:pPr lvl="1"/>
            <a:r>
              <a:rPr lang="en-GB" b="1" i="1" dirty="0"/>
              <a:t>Do you deliver to Italy?</a:t>
            </a:r>
          </a:p>
          <a:p>
            <a:pPr lvl="1"/>
            <a:r>
              <a:rPr lang="en-GB" b="1" i="1" dirty="0"/>
              <a:t>What trampolines do you sell?</a:t>
            </a:r>
          </a:p>
          <a:p>
            <a:pPr lvl="1"/>
            <a:r>
              <a:rPr lang="en-GB" b="1" i="1" dirty="0">
                <a:solidFill>
                  <a:srgbClr val="C00000"/>
                </a:solidFill>
              </a:rPr>
              <a:t>I’d like to cancel my order</a:t>
            </a:r>
          </a:p>
        </p:txBody>
      </p:sp>
      <p:pic>
        <p:nvPicPr>
          <p:cNvPr id="7" name="Picture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A5E43DF2-AF63-4225-8D83-EC21B779E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r="2" b="4858"/>
          <a:stretch/>
        </p:blipFill>
        <p:spPr>
          <a:xfrm>
            <a:off x="6304347" y="1188334"/>
            <a:ext cx="5413092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373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fontAlgn="base"/>
            <a:r>
              <a:rPr lang="en-GB"/>
              <a:t>What happened when we switched it on?</a:t>
            </a:r>
          </a:p>
        </p:txBody>
      </p:sp>
      <p:pic>
        <p:nvPicPr>
          <p:cNvPr id="7" name="Content Placeholder 6" descr="Trophy">
            <a:extLst>
              <a:ext uri="{FF2B5EF4-FFF2-40B4-BE49-F238E27FC236}">
                <a16:creationId xmlns:a16="http://schemas.microsoft.com/office/drawing/2014/main" id="{F9201FA5-4DA7-4AD2-AFCC-2FE3D5694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9176" y="2231056"/>
            <a:ext cx="2395888" cy="2395888"/>
          </a:xfrm>
        </p:spPr>
      </p:pic>
      <p:graphicFrame>
        <p:nvGraphicFramePr>
          <p:cNvPr id="25" name="Content Placeholder 3">
            <a:extLst>
              <a:ext uri="{FF2B5EF4-FFF2-40B4-BE49-F238E27FC236}">
                <a16:creationId xmlns:a16="http://schemas.microsoft.com/office/drawing/2014/main" id="{7F62BF56-385F-4F03-95EA-C199A8A02624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800087983"/>
              </p:ext>
            </p:extLst>
          </p:nvPr>
        </p:nvGraphicFramePr>
        <p:xfrm>
          <a:off x="6304347" y="1188334"/>
          <a:ext cx="5413092" cy="462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73402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31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fontAlgn="base"/>
            <a:r>
              <a:rPr lang="en-GB"/>
              <a:t>Future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AE5EF85-33E5-4D11-ADDC-9FAFA121DA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704420"/>
              </p:ext>
            </p:extLst>
          </p:nvPr>
        </p:nvGraphicFramePr>
        <p:xfrm>
          <a:off x="435678" y="1188334"/>
          <a:ext cx="11281759" cy="462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1431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61180" y="1407206"/>
            <a:ext cx="9184704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normAutofit/>
          </a:bodyPr>
          <a:lstStyle/>
          <a:p>
            <a:r>
              <a:rPr lang="en-GB" dirty="0"/>
              <a:t>I NEVER WANT TO WORK ON ANYTHING ELSE*</a:t>
            </a:r>
          </a:p>
          <a:p>
            <a:pPr lvl="1" algn="l"/>
            <a:r>
              <a:rPr lang="en-GB" sz="2400" dirty="0">
                <a:solidFill>
                  <a:srgbClr val="001F49"/>
                </a:solidFill>
              </a:rPr>
              <a:t>*but I know I might have to</a:t>
            </a:r>
            <a:endParaRPr lang="en-GB" sz="4000" dirty="0">
              <a:solidFill>
                <a:srgbClr val="001F49"/>
              </a:solidFill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7720" y="6171156"/>
            <a:ext cx="4359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658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DFEFC-BA74-413C-94F0-84DBEE92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33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86DD78-CCE7-42BE-840F-CD3A40F4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GB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6AF96-C0BF-409D-A557-A7C2215F7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b="1" dirty="0"/>
              <a:t>LUIS: </a:t>
            </a:r>
            <a:r>
              <a:rPr lang="en-GB" dirty="0">
                <a:hlinkClick r:id="rId3"/>
              </a:rPr>
              <a:t> </a:t>
            </a:r>
            <a:r>
              <a:rPr lang="en-GB" u="sng" dirty="0">
                <a:hlinkClick r:id="rId3"/>
              </a:rPr>
              <a:t>https://luis.ai</a:t>
            </a:r>
            <a:endParaRPr lang="en-GB" b="1" dirty="0"/>
          </a:p>
          <a:p>
            <a:pPr fontAlgn="base"/>
            <a:r>
              <a:rPr lang="en-GB" b="1" dirty="0"/>
              <a:t>LUIS Best Practices: </a:t>
            </a:r>
            <a:r>
              <a:rPr lang="en-GB" u="sng" dirty="0">
                <a:hlinkClick r:id="rId4"/>
              </a:rPr>
              <a:t>https://docs.microsoft.com/en-us/azure/cognitive-services/luis/luis-concept-best-practices</a:t>
            </a:r>
            <a:endParaRPr lang="en-GB" b="1" dirty="0"/>
          </a:p>
          <a:p>
            <a:r>
              <a:rPr lang="en-GB" b="1" dirty="0"/>
              <a:t>LUIS Developer Reference:</a:t>
            </a:r>
            <a:r>
              <a:rPr lang="en-GB" dirty="0"/>
              <a:t> </a:t>
            </a:r>
            <a:r>
              <a:rPr lang="en-GB" u="sng" dirty="0">
                <a:hlinkClick r:id="rId5"/>
              </a:rPr>
              <a:t>https://docs.microsoft.com/en-gb/azure/cognitive-services/LUIS/developer-reference-resource</a:t>
            </a:r>
            <a:endParaRPr lang="en-GB" u="sng" dirty="0"/>
          </a:p>
          <a:p>
            <a:r>
              <a:rPr lang="en-GB" b="1" dirty="0"/>
              <a:t>The Life-Changing Magic of Tidying Up </a:t>
            </a:r>
            <a:r>
              <a:rPr lang="en-GB" dirty="0"/>
              <a:t>- Marie Kondo</a:t>
            </a:r>
          </a:p>
          <a:p>
            <a:r>
              <a:rPr lang="en-GB" b="1" dirty="0"/>
              <a:t>The Art of Discarding: How to Get Rid of Clutter and Find Joy</a:t>
            </a:r>
            <a:r>
              <a:rPr lang="en-GB" dirty="0"/>
              <a:t> - Nagisa Tatsumi</a:t>
            </a:r>
          </a:p>
        </p:txBody>
      </p:sp>
    </p:spTree>
    <p:extLst>
      <p:ext uri="{BB962C8B-B14F-4D97-AF65-F5344CB8AC3E}">
        <p14:creationId xmlns:p14="http://schemas.microsoft.com/office/powerpoint/2010/main" val="23580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95C7B5-017B-47F2-A215-5BECFF5E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724C41-3568-4C96-9BB3-2136694D15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KHAOS Control</a:t>
            </a:r>
          </a:p>
        </p:txBody>
      </p:sp>
      <p:pic>
        <p:nvPicPr>
          <p:cNvPr id="3074" name="Picture 2" descr="Image result for khaos control">
            <a:extLst>
              <a:ext uri="{FF2B5EF4-FFF2-40B4-BE49-F238E27FC236}">
                <a16:creationId xmlns:a16="http://schemas.microsoft.com/office/drawing/2014/main" id="{4ECC9845-9C01-4BDE-B502-E52C2444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730" y="1188334"/>
            <a:ext cx="4629874" cy="46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8B102-50CA-425B-B56A-B5AAA2DEE9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4347" y="1188334"/>
            <a:ext cx="5413092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/>
              <a:t>KHAOS Control</a:t>
            </a:r>
          </a:p>
          <a:p>
            <a:pPr lvl="1"/>
            <a:r>
              <a:rPr lang="en-GB" dirty="0"/>
              <a:t>Inventory system</a:t>
            </a:r>
          </a:p>
          <a:p>
            <a:pPr lvl="1"/>
            <a:r>
              <a:rPr lang="en-GB" dirty="0"/>
              <a:t>Handles product management, pricing, stock status, customer details, orders, invoices</a:t>
            </a:r>
          </a:p>
          <a:p>
            <a:r>
              <a:rPr lang="en-GB" dirty="0"/>
              <a:t>Agents login manually</a:t>
            </a:r>
          </a:p>
          <a:p>
            <a:pPr lvl="1"/>
            <a:r>
              <a:rPr lang="en-GB" i="1" dirty="0"/>
              <a:t>“Where is my order BGH123987?”</a:t>
            </a:r>
          </a:p>
        </p:txBody>
      </p:sp>
    </p:spTree>
    <p:extLst>
      <p:ext uri="{BB962C8B-B14F-4D97-AF65-F5344CB8AC3E}">
        <p14:creationId xmlns:p14="http://schemas.microsoft.com/office/powerpoint/2010/main" val="208483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A4659-BD29-4CE8-93A6-20ABC8FD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0C36E-F741-4FAF-BED5-E97CA0B7D5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Zendesk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AD33A-8398-449C-A1BC-19FBEC52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8" y="1188334"/>
            <a:ext cx="5451978" cy="46298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/>
              <a:t>Zendesk </a:t>
            </a:r>
            <a:r>
              <a:rPr lang="en-GB" dirty="0"/>
              <a:t>Ticket management</a:t>
            </a:r>
          </a:p>
          <a:p>
            <a:r>
              <a:rPr lang="en-GB" b="1" dirty="0"/>
              <a:t>Triggers &amp; macros</a:t>
            </a:r>
            <a:endParaRPr lang="en-GB" dirty="0"/>
          </a:p>
          <a:p>
            <a:pPr lvl="1"/>
            <a:r>
              <a:rPr lang="en-GB" dirty="0"/>
              <a:t>Auto &amp; quick reply</a:t>
            </a:r>
          </a:p>
          <a:p>
            <a:pPr lvl="1"/>
            <a:r>
              <a:rPr lang="en-GB" dirty="0"/>
              <a:t>Priority</a:t>
            </a:r>
          </a:p>
          <a:p>
            <a:pPr lvl="1"/>
            <a:r>
              <a:rPr lang="en-GB" dirty="0"/>
              <a:t>Assign agent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95BCF-832A-4D7C-92F9-AD58AC79A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347" y="1439530"/>
            <a:ext cx="5413092" cy="4127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85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AD66D-126F-4827-A542-AD2374B4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AA6554-BDA0-4124-847A-5D6A9630EE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 dirty="0"/>
              <a:t>Spark joy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2F2B27E-96F5-4C61-92A1-0776B0E2A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20" y="1188334"/>
            <a:ext cx="4629874" cy="4629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45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r>
              <a:rPr lang="en-GB"/>
              <a:t>AI Choices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79" y="1757045"/>
            <a:ext cx="6010558" cy="334390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dirty="0"/>
              <a:t>Possible routes:</a:t>
            </a:r>
          </a:p>
          <a:p>
            <a:pPr lvl="1"/>
            <a:r>
              <a:rPr lang="en-GB" dirty="0"/>
              <a:t>Zendesk chatbot</a:t>
            </a:r>
          </a:p>
          <a:p>
            <a:pPr lvl="1"/>
            <a:r>
              <a:rPr lang="en-GB" dirty="0"/>
              <a:t>Hand-crafted machine learning models </a:t>
            </a:r>
          </a:p>
          <a:p>
            <a:pPr lvl="1"/>
            <a:r>
              <a:rPr lang="en-GB" dirty="0"/>
              <a:t>IBM </a:t>
            </a:r>
            <a:r>
              <a:rPr lang="en-GB" u="sng" dirty="0">
                <a:hlinkClick r:id="rId3"/>
              </a:rPr>
              <a:t>Watson Assistant</a:t>
            </a:r>
            <a:endParaRPr lang="en-GB" u="sng" dirty="0"/>
          </a:p>
          <a:p>
            <a:pPr fontAlgn="base"/>
            <a:r>
              <a:rPr lang="en-GB" dirty="0"/>
              <a:t>Microsoft Azure ecosystem</a:t>
            </a:r>
          </a:p>
          <a:p>
            <a:pPr lvl="1" fontAlgn="base"/>
            <a:r>
              <a:rPr lang="en-GB" dirty="0"/>
              <a:t>Full control of the solution </a:t>
            </a:r>
          </a:p>
          <a:p>
            <a:pPr lvl="1" fontAlgn="base"/>
            <a:r>
              <a:rPr lang="en-GB" dirty="0"/>
              <a:t>Integrate with third-party services</a:t>
            </a:r>
          </a:p>
          <a:p>
            <a:pPr lvl="1" fontAlgn="base"/>
            <a:r>
              <a:rPr lang="en-GB" dirty="0"/>
              <a:t>Manage content and thresholds</a:t>
            </a:r>
            <a:br>
              <a:rPr lang="en-GB" dirty="0"/>
            </a:br>
            <a:endParaRPr lang="en-GB" dirty="0"/>
          </a:p>
        </p:txBody>
      </p:sp>
      <p:pic>
        <p:nvPicPr>
          <p:cNvPr id="4100" name="Picture 4" descr="Image result for microsoft azure logo">
            <a:extLst>
              <a:ext uri="{FF2B5EF4-FFF2-40B4-BE49-F238E27FC236}">
                <a16:creationId xmlns:a16="http://schemas.microsoft.com/office/drawing/2014/main" id="{24481E3E-51B1-4FAF-848D-240B82F6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818" y="2284364"/>
            <a:ext cx="4333892" cy="24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7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2486E-828D-4056-8B00-AAF03A8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720" y="6171156"/>
            <a:ext cx="4359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2E419E6-96C2-4A34-84E8-E9CD113504E7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874E59-B85B-4D47-BF80-3E65F600FE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5679" y="10530"/>
            <a:ext cx="11281759" cy="7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kern="1200" dirty="0">
                <a:latin typeface="Geomanist Book"/>
                <a:ea typeface="+mj-ea"/>
                <a:cs typeface="+mj-cs"/>
              </a:rPr>
              <a:t>Microsoft LUIS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D17898-9BAA-449E-A8CF-2CA9D09C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906" y="1889428"/>
            <a:ext cx="2544804" cy="399137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700" dirty="0"/>
              <a:t>{}</a:t>
            </a:r>
            <a:endParaRPr lang="en-US" sz="4800" dirty="0"/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0D114D37-0287-46B7-81B9-7D70E21A7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083527"/>
              </p:ext>
            </p:extLst>
          </p:nvPr>
        </p:nvGraphicFramePr>
        <p:xfrm>
          <a:off x="663466" y="1308921"/>
          <a:ext cx="7872863" cy="462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863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FCC6D-1575-4136-8FF9-B663B295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19E6-96C2-4A34-84E8-E9CD113504E7}" type="slidenum">
              <a:rPr lang="en-GB" smtClean="0"/>
              <a:t>9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FB369A-7554-434A-B96B-51B73FBC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PhD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5B96-63D2-4514-AFE8-594A586B3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958" y="1823120"/>
            <a:ext cx="6071389" cy="2266121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/>
              <a:t>!</a:t>
            </a:r>
            <a:r>
              <a:rPr lang="en-GB" b="1" dirty="0">
                <a:latin typeface="Consolas" panose="020F0502020204030204" pitchFamily="34" charset="0"/>
              </a:rPr>
              <a:t>important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i="1" dirty="0"/>
              <a:t>You don’t have to understand machine learning concepts to use Microsoft LUIS</a:t>
            </a:r>
          </a:p>
        </p:txBody>
      </p:sp>
    </p:spTree>
    <p:extLst>
      <p:ext uri="{BB962C8B-B14F-4D97-AF65-F5344CB8AC3E}">
        <p14:creationId xmlns:p14="http://schemas.microsoft.com/office/powerpoint/2010/main" val="3827491431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202CF63-0447-4C10-A41C-0BBD91E5A2CF}" vid="{3576C714-72AA-4DCA-8ED4-2333B6519E4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2C64A664B6724CB84E46FBF5F591AE" ma:contentTypeVersion="13" ma:contentTypeDescription="Create a new document." ma:contentTypeScope="" ma:versionID="15d6b09b837778664671dda249641c86">
  <xsd:schema xmlns:xsd="http://www.w3.org/2001/XMLSchema" xmlns:xs="http://www.w3.org/2001/XMLSchema" xmlns:p="http://schemas.microsoft.com/office/2006/metadata/properties" xmlns:ns3="8f0ee19b-c4dd-4ab1-b602-3d39d96903ab" xmlns:ns4="c61de910-25dd-4a4e-9f21-142af30ab14d" targetNamespace="http://schemas.microsoft.com/office/2006/metadata/properties" ma:root="true" ma:fieldsID="8dd47e16bd36a7e685765816a16a88f0" ns3:_="" ns4:_="">
    <xsd:import namespace="8f0ee19b-c4dd-4ab1-b602-3d39d96903ab"/>
    <xsd:import namespace="c61de910-25dd-4a4e-9f21-142af30ab1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ee19b-c4dd-4ab1-b602-3d39d96903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de910-25dd-4a4e-9f21-142af30ab1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2820B2-78A5-4FEE-AE29-61C2F0865AE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C01CC62-0543-450F-9235-51EF5DCC31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53B9FF-39E1-4C60-B81E-6A5C3EAC7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0ee19b-c4dd-4ab1-b602-3d39d96903ab"/>
    <ds:schemaRef ds:uri="c61de910-25dd-4a4e-9f21-142af30ab1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1066</Words>
  <Application>Microsoft Office PowerPoint</Application>
  <PresentationFormat>Widescreen</PresentationFormat>
  <Paragraphs>295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Consolas</vt:lpstr>
      <vt:lpstr>Geomanist</vt:lpstr>
      <vt:lpstr>Geomanist Book</vt:lpstr>
      <vt:lpstr>Times New Roman</vt:lpstr>
      <vt:lpstr>Generic</vt:lpstr>
      <vt:lpstr>1_Office Theme</vt:lpstr>
      <vt:lpstr>Powering up a Customer Service Bot with Umbraco and LUIS</vt:lpstr>
      <vt:lpstr>How things got started</vt:lpstr>
      <vt:lpstr>Garden Games - Shops &amp; Channels</vt:lpstr>
      <vt:lpstr>KHAOS Control</vt:lpstr>
      <vt:lpstr>Zendesk</vt:lpstr>
      <vt:lpstr>Spark joy</vt:lpstr>
      <vt:lpstr>AI Choices</vt:lpstr>
      <vt:lpstr>Microsoft LUIS</vt:lpstr>
      <vt:lpstr>No PhD needed</vt:lpstr>
      <vt:lpstr>For all Intents and Purposes</vt:lpstr>
      <vt:lpstr>Bucket of Intents</vt:lpstr>
      <vt:lpstr>Intents</vt:lpstr>
      <vt:lpstr>Intents: Show and Tell</vt:lpstr>
      <vt:lpstr>Entities</vt:lpstr>
      <vt:lpstr>Entities: Show and Tell</vt:lpstr>
      <vt:lpstr>Model</vt:lpstr>
      <vt:lpstr>LUIS: Test, Train and Publish the Model</vt:lpstr>
      <vt:lpstr>LUIS Test Response</vt:lpstr>
      <vt:lpstr>LUIS Endpoint API v3.0</vt:lpstr>
      <vt:lpstr>Topology</vt:lpstr>
      <vt:lpstr>Umbraco - Global</vt:lpstr>
      <vt:lpstr>Umbraco - Intents</vt:lpstr>
      <vt:lpstr>Umbraco - Entities</vt:lpstr>
      <vt:lpstr>Zendesk API</vt:lpstr>
      <vt:lpstr>LUIS is Learning!</vt:lpstr>
      <vt:lpstr>The Art of Discarding</vt:lpstr>
      <vt:lpstr>How do we know if we’re getting it right?</vt:lpstr>
      <vt:lpstr>LUIS Batch Testing</vt:lpstr>
      <vt:lpstr>How do we improve things if we’re not getting it right?</vt:lpstr>
      <vt:lpstr>What happened when we switched it on?</vt:lpstr>
      <vt:lpstr>Future</vt:lpstr>
      <vt:lpstr>I NEVER WANT TO WORK ON ANYTHING ELSE* *but I know I might have to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Powering up a Customer Service Bot with Umbraco and LUIS</dc:title>
  <dc:creator>Emma Garland</dc:creator>
  <cp:lastModifiedBy>Emma Garland</cp:lastModifiedBy>
  <cp:revision>1</cp:revision>
  <dcterms:created xsi:type="dcterms:W3CDTF">2020-03-05T13:53:20Z</dcterms:created>
  <dcterms:modified xsi:type="dcterms:W3CDTF">2020-03-10T14:38:16Z</dcterms:modified>
</cp:coreProperties>
</file>