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7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91" r:id="rId12"/>
    <p:sldId id="292" r:id="rId13"/>
    <p:sldId id="283" r:id="rId14"/>
    <p:sldId id="285" r:id="rId15"/>
    <p:sldId id="286" r:id="rId16"/>
    <p:sldId id="273" r:id="rId17"/>
    <p:sldId id="287" r:id="rId18"/>
    <p:sldId id="288" r:id="rId19"/>
    <p:sldId id="289" r:id="rId20"/>
    <p:sldId id="271" r:id="rId21"/>
    <p:sldId id="30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59ED3-ADCA-4BDC-949C-51B98A7D195B}" v="3" dt="2025-03-10T10:36:2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867" autoAdjust="0"/>
  </p:normalViewPr>
  <p:slideViewPr>
    <p:cSldViewPr snapToGrid="0">
      <p:cViewPr varScale="1">
        <p:scale>
          <a:sx n="70" d="100"/>
          <a:sy n="70" d="100"/>
        </p:scale>
        <p:origin x="21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DF9B9-8540-4185-B12E-483BA7C4C7A2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6790A-D610-4B61-959C-CEF7B16633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4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94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08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103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3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8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22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4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735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850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793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82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972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79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7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8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0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3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7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7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346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6790A-D610-4B61-959C-CEF7B16633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9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EC1C-B2A9-A7CF-5993-B936A0DED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B2691-2E49-EEE2-68E3-A9D6A5C04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3062E-F725-5D14-4A72-E5530608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23BC5-951E-1FF8-164B-308CD2B3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5CBDF-DD05-B93C-AC65-6C7DB72B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49BF-CE4F-670D-F42C-F2A1C5B9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F40DD-7150-3D3E-5663-20B7F7DF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CE23F-0143-978C-FEFA-421495EE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82B9E-398F-DBCE-DFCC-A73AB69C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A67E4-603A-8F11-F813-35F5B583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3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238EF-C244-D72E-B800-89C77CA44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C7403-F510-58EC-2020-39114A925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B58FB-3F60-9415-3A2E-D0E2AF72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8EDA2-A106-E9E4-BB8C-65BABEEB5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123-0D45-3990-483B-5D616DDD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0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374E-443C-7678-57D0-B819561F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ABE6-F2DD-C64E-1F07-4D2505609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817D-EBC9-EC4A-E151-81790D9D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3DE0C-055D-A991-C496-D28B7295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BFA5-5E8A-9484-6F92-480859C9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9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0B45-F94C-3CE2-7972-468054DE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11B16-BF12-0F86-851A-D08823FF0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EF097-715D-97DC-5657-AACAC6F4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0629C-AFCE-6C6F-0B64-D71BFC11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BD9E0-30D6-C73E-966B-37C6D253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F84C-4C49-EF58-26E1-405C0E62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ADB02-B6FC-7BB6-9154-B6C070949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1298B-A22F-C93B-3AA9-C5C239373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04349-A237-153F-B909-B5B538EE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A0106-DB48-5FD3-7C1C-C5EB417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F7C98-62D9-355B-E096-63DA24B8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0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274E-29BF-9CF4-52EE-3FF57C4D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6F5BB-45E5-4648-B7A9-6C2135119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C9200-E1A3-311C-34A3-C2DAC826B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A39B9-FB93-143D-118C-A3A37DF37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25541-D5AB-0BD2-2497-E4C5EE892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71B787-8AA4-DC93-1624-59B73ED2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E8DB46-A463-B520-3F7A-921E764A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AFF915-4BEE-C1B6-4003-D47842B0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6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F79C-0FA9-A978-1510-EA3FA25C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D3579-8CEC-C9B1-82FE-19ED098E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AE41C-DF22-304F-4639-F4601ABD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339E5-D157-6384-601F-8F8A8D8C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9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96FFC-81A6-7CC3-3DF5-FE5BC273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EF72F-FA5D-EFB1-F223-678C79A9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CCBD7-026A-045E-6ED0-64E242C1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9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6C923-E429-D7F8-D4BD-73DA9518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03063-CB32-7303-99C6-08FDBC6AE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B12B4-AFFD-1709-FF7F-9FA37DA29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6BFB7-B9A2-3CA5-1E69-F1534BB0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9966E-C3C0-6DDE-AEE6-BA5F0B21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58724-8FB2-9D8F-7EFD-66F5CF93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3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1367-9088-6B28-C016-246E4B56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A8F74-7CFC-7CF8-E529-AC7F4AC2D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94555-FBFB-BCF2-858D-874190321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1EB53-0311-B19F-C8BD-8DBEC9BE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A8F1-5735-CA60-93CB-A8B94067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8C19F-0D3B-4E9E-0EBF-0A7B0707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6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B6F64-E629-B9E7-F456-CD1EF0B7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477AC-E468-2943-59DB-96AA2700D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859-E6F1-1B73-A802-30594C62F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98AA-5B28-468D-9196-EB02BD6D08DC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18DC-BAE7-DD6C-FBDD-DCF61B89B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8BEEE-C2C8-FF5C-A904-E67E86EB6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49A9-9069-4EAE-AE3A-4E48EC9F742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5D47B-8B66-5F41-C057-AC27B866A49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473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42105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10542-7D59-C4F5-9A85-52F1E3F93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371" y="1748117"/>
            <a:ext cx="9144000" cy="914681"/>
          </a:xfrm>
        </p:spPr>
        <p:txBody>
          <a:bodyPr>
            <a:normAutofit/>
          </a:bodyPr>
          <a:lstStyle/>
          <a:p>
            <a:r>
              <a:rPr lang="en-GB" sz="5800" b="1" dirty="0">
                <a:solidFill>
                  <a:schemeClr val="bg1"/>
                </a:solidFill>
              </a:rPr>
              <a:t>Semantic Search for Heartcore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67E75-585D-DC1D-C2F7-150A259004DB}"/>
              </a:ext>
            </a:extLst>
          </p:cNvPr>
          <p:cNvSpPr txBox="1"/>
          <p:nvPr/>
        </p:nvSpPr>
        <p:spPr>
          <a:xfrm>
            <a:off x="10722592" y="6359236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Slide 1 of 239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1437C4B-A9C7-A6A7-E169-DC84D01AEED8}"/>
              </a:ext>
            </a:extLst>
          </p:cNvPr>
          <p:cNvSpPr txBox="1">
            <a:spLocks/>
          </p:cNvSpPr>
          <p:nvPr/>
        </p:nvSpPr>
        <p:spPr>
          <a:xfrm>
            <a:off x="4266181" y="2902791"/>
            <a:ext cx="3852381" cy="526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Howard Bayliss</a:t>
            </a:r>
          </a:p>
          <a:p>
            <a:endParaRPr lang="en-GB" sz="4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A86D8-2FD6-580F-4A48-BC3030EC42FD}"/>
              </a:ext>
            </a:extLst>
          </p:cNvPr>
          <p:cNvSpPr txBox="1">
            <a:spLocks/>
          </p:cNvSpPr>
          <p:nvPr/>
        </p:nvSpPr>
        <p:spPr>
          <a:xfrm>
            <a:off x="941696" y="4515501"/>
            <a:ext cx="10508775" cy="526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</a:rPr>
              <a:t>LinkedIn Connections Welcomed: https://www.linkedin.com/in/howard-b-1719231b4/</a:t>
            </a:r>
          </a:p>
          <a:p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9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E54422-465F-528F-5C82-BC8B040C7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042987"/>
            <a:ext cx="97821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9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AB72-5DDE-9585-5600-4B3E1393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Semantic Search – Indexing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33D2F-C135-7FE0-055B-8EF2D771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270" y="1915085"/>
            <a:ext cx="49244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3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AB72-5DDE-9585-5600-4B3E1393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Semantic Search - Query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02B318-CFD2-8A06-8341-F2B94429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1514475"/>
            <a:ext cx="5600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3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F66D8D-6762-ABDF-C512-5D030B9EB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389966"/>
            <a:ext cx="9372600" cy="6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40CA34-E475-9E4A-74F4-8C6FA21F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962025"/>
            <a:ext cx="115443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608647-5792-4258-3DF6-2CEEBDCFC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771525"/>
            <a:ext cx="96297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DA4B6D-6A6A-BD51-579E-5DD81935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266825"/>
            <a:ext cx="116871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411BFC-34A5-89C9-BE5C-458C0332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15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Relations API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279A4-5CE6-15A2-AE69-864E3C1D2964}"/>
              </a:ext>
            </a:extLst>
          </p:cNvPr>
          <p:cNvSpPr txBox="1"/>
          <p:nvPr/>
        </p:nvSpPr>
        <p:spPr>
          <a:xfrm>
            <a:off x="332215" y="2474260"/>
            <a:ext cx="11859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 i="0" dirty="0">
                <a:solidFill>
                  <a:schemeClr val="bg1"/>
                </a:solidFill>
                <a:effectLst/>
              </a:rPr>
              <a:t>https://api.umbraco.io/relation/child/6256d5df-7ad3-4839-8b3d-ca3c43e24c5b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9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411BFC-34A5-89C9-BE5C-458C0332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Relations API - Response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3E030-4546-F6C7-246D-F5E9FCAC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365" y="1885950"/>
            <a:ext cx="7272897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4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E1200-5DFC-3F92-170B-4CCCAD82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816" y="864252"/>
            <a:ext cx="5682784" cy="53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AF7B26-34A6-A231-AE04-23A1D4852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92" y="0"/>
            <a:ext cx="10249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81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7BDF-139E-45D4-BE67-4AD988F4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Finally…</a:t>
            </a:r>
          </a:p>
        </p:txBody>
      </p:sp>
    </p:spTree>
    <p:extLst>
      <p:ext uri="{BB962C8B-B14F-4D97-AF65-F5344CB8AC3E}">
        <p14:creationId xmlns:p14="http://schemas.microsoft.com/office/powerpoint/2010/main" val="2024221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10542-7D59-C4F5-9A85-52F1E3F93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371" y="1748117"/>
            <a:ext cx="9144000" cy="914681"/>
          </a:xfrm>
        </p:spPr>
        <p:txBody>
          <a:bodyPr>
            <a:normAutofit/>
          </a:bodyPr>
          <a:lstStyle/>
          <a:p>
            <a:r>
              <a:rPr lang="en-GB" sz="58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1437C4B-A9C7-A6A7-E169-DC84D01AEED8}"/>
              </a:ext>
            </a:extLst>
          </p:cNvPr>
          <p:cNvSpPr txBox="1">
            <a:spLocks/>
          </p:cNvSpPr>
          <p:nvPr/>
        </p:nvSpPr>
        <p:spPr>
          <a:xfrm>
            <a:off x="4266181" y="2902791"/>
            <a:ext cx="3852381" cy="526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end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6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8AB72-5DDE-9585-5600-4B3E1393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Heartcore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8D437-230B-1F59-8396-85644321E0A9}"/>
              </a:ext>
            </a:extLst>
          </p:cNvPr>
          <p:cNvSpPr txBox="1"/>
          <p:nvPr/>
        </p:nvSpPr>
        <p:spPr>
          <a:xfrm>
            <a:off x="1075765" y="1425391"/>
            <a:ext cx="7597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“</a:t>
            </a:r>
            <a:r>
              <a:rPr lang="en-GB" sz="4400" i="1" dirty="0">
                <a:solidFill>
                  <a:schemeClr val="bg1"/>
                </a:solidFill>
              </a:rPr>
              <a:t>Where search is concerned, we have some improvements that we wish to make</a:t>
            </a:r>
            <a:r>
              <a:rPr lang="en-GB" sz="44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FF0F1-D29C-A61D-3887-1F3ED505E5A1}"/>
              </a:ext>
            </a:extLst>
          </p:cNvPr>
          <p:cNvSpPr txBox="1"/>
          <p:nvPr/>
        </p:nvSpPr>
        <p:spPr>
          <a:xfrm>
            <a:off x="1075765" y="4050231"/>
            <a:ext cx="7597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“…</a:t>
            </a:r>
            <a:r>
              <a:rPr lang="en-GB" sz="4400" i="1" dirty="0">
                <a:solidFill>
                  <a:schemeClr val="bg1"/>
                </a:solidFill>
              </a:rPr>
              <a:t>we likely will not be starting this work until end of 2024 at the earliest</a:t>
            </a:r>
            <a:r>
              <a:rPr lang="en-GB" sz="44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13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9E6BDB-452E-63D2-4E40-C0A77C806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243012"/>
            <a:ext cx="86677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4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B4834D-7CCD-12F9-7F76-BCFD8451C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2214562"/>
            <a:ext cx="9886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0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CDCF91-4B38-C180-CCCE-47F25E7E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67" y="1164040"/>
            <a:ext cx="10350369" cy="49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2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7D0DA-5725-C481-D239-46EBE1B0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2300287"/>
            <a:ext cx="98107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8BA50-2381-2AEA-3C60-5188D78BF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895350"/>
            <a:ext cx="97440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9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6FECF-4447-CADF-F13A-E0947B24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2266950"/>
            <a:ext cx="101250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67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36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Semantic Search for Heartcore</vt:lpstr>
      <vt:lpstr>PowerPoint Presentation</vt:lpstr>
      <vt:lpstr>Heartcore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Semantic Search – Indexing</vt:lpstr>
      <vt:lpstr>Semantic Search - Query</vt:lpstr>
      <vt:lpstr>PowerPoint Presentation</vt:lpstr>
      <vt:lpstr>PowerPoint Presentation</vt:lpstr>
      <vt:lpstr>PowerPoint Presentation</vt:lpstr>
      <vt:lpstr>PowerPoint Presentation</vt:lpstr>
      <vt:lpstr>Relations API</vt:lpstr>
      <vt:lpstr>Relations API - Response</vt:lpstr>
      <vt:lpstr>PowerPoint Presentation</vt:lpstr>
      <vt:lpstr>Finally…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2025-03-10T10:40:44Z</dcterms:created>
  <dcterms:modified xsi:type="dcterms:W3CDTF">2025-03-10T10:41:01Z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76b3fe-9b3d-4cae-aed9-0aaa68747a48_Enabled">
    <vt:lpwstr>true</vt:lpwstr>
  </property>
  <property fmtid="{D5CDD505-2E9C-101B-9397-08002B2CF9AE}" pid="3" name="MSIP_Label_0976b3fe-9b3d-4cae-aed9-0aaa68747a48_SetDate">
    <vt:lpwstr>2025-03-10T10:41:01Z</vt:lpwstr>
  </property>
  <property fmtid="{D5CDD505-2E9C-101B-9397-08002B2CF9AE}" pid="4" name="MSIP_Label_0976b3fe-9b3d-4cae-aed9-0aaa68747a48_Method">
    <vt:lpwstr>Privileged</vt:lpwstr>
  </property>
  <property fmtid="{D5CDD505-2E9C-101B-9397-08002B2CF9AE}" pid="5" name="MSIP_Label_0976b3fe-9b3d-4cae-aed9-0aaa68747a48_Name">
    <vt:lpwstr>Personal</vt:lpwstr>
  </property>
  <property fmtid="{D5CDD505-2E9C-101B-9397-08002B2CF9AE}" pid="6" name="MSIP_Label_0976b3fe-9b3d-4cae-aed9-0aaa68747a48_SiteId">
    <vt:lpwstr>d01b6c12-fc67-4721-9818-7931d8b9a472</vt:lpwstr>
  </property>
  <property fmtid="{D5CDD505-2E9C-101B-9397-08002B2CF9AE}" pid="7" name="MSIP_Label_0976b3fe-9b3d-4cae-aed9-0aaa68747a48_ActionId">
    <vt:lpwstr>2f226009-b522-4b4d-9416-5f2151059f0f</vt:lpwstr>
  </property>
  <property fmtid="{D5CDD505-2E9C-101B-9397-08002B2CF9AE}" pid="8" name="MSIP_Label_0976b3fe-9b3d-4cae-aed9-0aaa68747a48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Personal</vt:lpwstr>
  </property>
</Properties>
</file>